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0" r:id="rId5"/>
    <p:sldId id="261" r:id="rId6"/>
    <p:sldId id="258" r:id="rId7"/>
    <p:sldId id="262" r:id="rId8"/>
    <p:sldId id="263" r:id="rId9"/>
    <p:sldId id="259" r:id="rId10"/>
    <p:sldId id="266" r:id="rId11"/>
    <p:sldId id="267" r:id="rId12"/>
    <p:sldId id="270" r:id="rId13"/>
    <p:sldId id="264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7"/>
    <p:restoredTop sz="94769"/>
  </p:normalViewPr>
  <p:slideViewPr>
    <p:cSldViewPr snapToGrid="0" snapToObjects="1">
      <p:cViewPr varScale="1">
        <p:scale>
          <a:sx n="69" d="100"/>
          <a:sy n="69" d="100"/>
        </p:scale>
        <p:origin x="21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7EE7D-6234-964C-9A9E-F56F2B4641F4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FE52C-9EAE-0546-844E-290C80F65964}">
      <dgm:prSet phldrT="[Text]"/>
      <dgm:spPr/>
      <dgm:t>
        <a:bodyPr/>
        <a:lstStyle/>
        <a:p>
          <a:r>
            <a:rPr lang="en-US" dirty="0"/>
            <a:t>Deliverables</a:t>
          </a:r>
        </a:p>
      </dgm:t>
    </dgm:pt>
    <dgm:pt modelId="{9B05B965-74D2-4A42-9AFA-BA2F79B6557A}" type="parTrans" cxnId="{6AA2A7A7-A3E4-4F45-8324-48CC31913A6D}">
      <dgm:prSet/>
      <dgm:spPr/>
      <dgm:t>
        <a:bodyPr/>
        <a:lstStyle/>
        <a:p>
          <a:endParaRPr lang="en-US"/>
        </a:p>
      </dgm:t>
    </dgm:pt>
    <dgm:pt modelId="{083DD741-BB80-6443-8645-A410BA3913AB}" type="sibTrans" cxnId="{6AA2A7A7-A3E4-4F45-8324-48CC31913A6D}">
      <dgm:prSet/>
      <dgm:spPr/>
      <dgm:t>
        <a:bodyPr/>
        <a:lstStyle/>
        <a:p>
          <a:endParaRPr lang="en-US"/>
        </a:p>
      </dgm:t>
    </dgm:pt>
    <dgm:pt modelId="{3A3B63F2-EB60-B345-9DB8-2FF75E1F8FB3}">
      <dgm:prSet phldrT="[Text]"/>
      <dgm:spPr/>
      <dgm:t>
        <a:bodyPr/>
        <a:lstStyle/>
        <a:p>
          <a:r>
            <a:rPr lang="en-US" dirty="0"/>
            <a:t>Open source code that allows for a search of big data </a:t>
          </a:r>
        </a:p>
      </dgm:t>
    </dgm:pt>
    <dgm:pt modelId="{E7FA95E1-208A-7F47-8F81-DF9641502D4E}" type="parTrans" cxnId="{95368F05-6A55-834E-895A-29CEE51E12EC}">
      <dgm:prSet/>
      <dgm:spPr/>
      <dgm:t>
        <a:bodyPr/>
        <a:lstStyle/>
        <a:p>
          <a:endParaRPr lang="en-US"/>
        </a:p>
      </dgm:t>
    </dgm:pt>
    <dgm:pt modelId="{8336DD69-18FD-2840-8F62-AD750FFA53C5}" type="sibTrans" cxnId="{95368F05-6A55-834E-895A-29CEE51E12EC}">
      <dgm:prSet/>
      <dgm:spPr/>
      <dgm:t>
        <a:bodyPr/>
        <a:lstStyle/>
        <a:p>
          <a:endParaRPr lang="en-US"/>
        </a:p>
      </dgm:t>
    </dgm:pt>
    <dgm:pt modelId="{49CAC839-2A94-5543-8258-EB92271CC603}">
      <dgm:prSet phldrT="[Text]"/>
      <dgm:spPr/>
      <dgm:t>
        <a:bodyPr/>
        <a:lstStyle/>
        <a:p>
          <a:r>
            <a:rPr lang="en-US" dirty="0"/>
            <a:t>Flexible code that allows the user to change keywords </a:t>
          </a:r>
        </a:p>
      </dgm:t>
    </dgm:pt>
    <dgm:pt modelId="{709BB8A7-0B1E-4B46-BA01-C11012C2BFFA}" type="parTrans" cxnId="{2B81C539-5D1B-EB40-A635-72BB3B0F1108}">
      <dgm:prSet/>
      <dgm:spPr/>
      <dgm:t>
        <a:bodyPr/>
        <a:lstStyle/>
        <a:p>
          <a:endParaRPr lang="en-US"/>
        </a:p>
      </dgm:t>
    </dgm:pt>
    <dgm:pt modelId="{87348AD1-6B9B-3041-A99A-DE10132E687B}" type="sibTrans" cxnId="{2B81C539-5D1B-EB40-A635-72BB3B0F1108}">
      <dgm:prSet/>
      <dgm:spPr/>
      <dgm:t>
        <a:bodyPr/>
        <a:lstStyle/>
        <a:p>
          <a:endParaRPr lang="en-US"/>
        </a:p>
      </dgm:t>
    </dgm:pt>
    <dgm:pt modelId="{2967F324-00F3-6D48-B82C-15BC68502E87}">
      <dgm:prSet phldrT="[Text]"/>
      <dgm:spPr/>
      <dgm:t>
        <a:bodyPr/>
        <a:lstStyle/>
        <a:p>
          <a:r>
            <a:rPr lang="en-US" dirty="0"/>
            <a:t>Disaster specific webpage with relevant articles </a:t>
          </a:r>
        </a:p>
      </dgm:t>
    </dgm:pt>
    <dgm:pt modelId="{5AAA01A3-9D0C-7348-AAA4-B6AC9EC0EB3F}" type="parTrans" cxnId="{12AD49C7-F197-BB4D-976D-080D02FC3583}">
      <dgm:prSet/>
      <dgm:spPr/>
      <dgm:t>
        <a:bodyPr/>
        <a:lstStyle/>
        <a:p>
          <a:endParaRPr lang="en-US"/>
        </a:p>
      </dgm:t>
    </dgm:pt>
    <dgm:pt modelId="{069C7D7B-F25E-F442-803E-B5B3A655B113}" type="sibTrans" cxnId="{12AD49C7-F197-BB4D-976D-080D02FC3583}">
      <dgm:prSet/>
      <dgm:spPr/>
      <dgm:t>
        <a:bodyPr/>
        <a:lstStyle/>
        <a:p>
          <a:endParaRPr lang="en-US"/>
        </a:p>
      </dgm:t>
    </dgm:pt>
    <dgm:pt modelId="{46DA2996-72C9-5545-B628-4AFCB7F4378F}">
      <dgm:prSet phldrT="[Text]"/>
      <dgm:spPr/>
      <dgm:t>
        <a:bodyPr/>
        <a:lstStyle/>
        <a:p>
          <a:r>
            <a:rPr lang="en-US" dirty="0"/>
            <a:t>The search pulls the title, abstract, </a:t>
          </a:r>
          <a:r>
            <a:rPr lang="en-US" dirty="0" err="1"/>
            <a:t>url</a:t>
          </a:r>
          <a:r>
            <a:rPr lang="en-US" dirty="0"/>
            <a:t>, and photo of the article </a:t>
          </a:r>
        </a:p>
      </dgm:t>
    </dgm:pt>
    <dgm:pt modelId="{54D372F3-A95D-E744-A089-A64E4158DD24}" type="parTrans" cxnId="{21AD15F4-2449-5343-B625-5D8EA3874C72}">
      <dgm:prSet/>
      <dgm:spPr/>
      <dgm:t>
        <a:bodyPr/>
        <a:lstStyle/>
        <a:p>
          <a:endParaRPr lang="en-US"/>
        </a:p>
      </dgm:t>
    </dgm:pt>
    <dgm:pt modelId="{E52A342B-2BDE-4045-B6B3-DB661F6896B4}" type="sibTrans" cxnId="{21AD15F4-2449-5343-B625-5D8EA3874C72}">
      <dgm:prSet/>
      <dgm:spPr/>
      <dgm:t>
        <a:bodyPr/>
        <a:lstStyle/>
        <a:p>
          <a:endParaRPr lang="en-US"/>
        </a:p>
      </dgm:t>
    </dgm:pt>
    <dgm:pt modelId="{8B787D87-30C7-904F-86B3-02E59FC92183}" type="pres">
      <dgm:prSet presAssocID="{70F7EE7D-6234-964C-9A9E-F56F2B4641F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65AE040-CC90-154A-A86E-378E78C3B5CE}" type="pres">
      <dgm:prSet presAssocID="{70F7EE7D-6234-964C-9A9E-F56F2B4641F4}" presName="matrix" presStyleCnt="0"/>
      <dgm:spPr/>
    </dgm:pt>
    <dgm:pt modelId="{BA785BE8-2A29-FF4A-8689-ED4E76652FFE}" type="pres">
      <dgm:prSet presAssocID="{70F7EE7D-6234-964C-9A9E-F56F2B4641F4}" presName="tile1" presStyleLbl="node1" presStyleIdx="0" presStyleCnt="4"/>
      <dgm:spPr/>
    </dgm:pt>
    <dgm:pt modelId="{B0211501-C143-7D4A-B715-FC5789374248}" type="pres">
      <dgm:prSet presAssocID="{70F7EE7D-6234-964C-9A9E-F56F2B4641F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5AA72DE-122C-C049-B072-D8887C49B6A3}" type="pres">
      <dgm:prSet presAssocID="{70F7EE7D-6234-964C-9A9E-F56F2B4641F4}" presName="tile2" presStyleLbl="node1" presStyleIdx="1" presStyleCnt="4"/>
      <dgm:spPr/>
    </dgm:pt>
    <dgm:pt modelId="{87540447-7853-954C-8ACB-3142827758B4}" type="pres">
      <dgm:prSet presAssocID="{70F7EE7D-6234-964C-9A9E-F56F2B4641F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8167DB-AAEC-8F48-9343-FA58A0D58C2B}" type="pres">
      <dgm:prSet presAssocID="{70F7EE7D-6234-964C-9A9E-F56F2B4641F4}" presName="tile3" presStyleLbl="node1" presStyleIdx="2" presStyleCnt="4"/>
      <dgm:spPr/>
    </dgm:pt>
    <dgm:pt modelId="{CDD94174-D676-6E45-8034-F6B71C132DE1}" type="pres">
      <dgm:prSet presAssocID="{70F7EE7D-6234-964C-9A9E-F56F2B4641F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4A0A56-3FEF-1C4C-9FC9-278E01F677DC}" type="pres">
      <dgm:prSet presAssocID="{70F7EE7D-6234-964C-9A9E-F56F2B4641F4}" presName="tile4" presStyleLbl="node1" presStyleIdx="3" presStyleCnt="4"/>
      <dgm:spPr/>
    </dgm:pt>
    <dgm:pt modelId="{36B1D258-7411-684A-94FB-74AF85D2812A}" type="pres">
      <dgm:prSet presAssocID="{70F7EE7D-6234-964C-9A9E-F56F2B4641F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6F068C-F7B0-1E49-A44F-85947BA70FC4}" type="pres">
      <dgm:prSet presAssocID="{70F7EE7D-6234-964C-9A9E-F56F2B4641F4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FD790800-AA05-FC4C-970A-775AEB8C0F98}" type="presOf" srcId="{70F7EE7D-6234-964C-9A9E-F56F2B4641F4}" destId="{8B787D87-30C7-904F-86B3-02E59FC92183}" srcOrd="0" destOrd="0" presId="urn:microsoft.com/office/officeart/2005/8/layout/matrix1"/>
    <dgm:cxn modelId="{95368F05-6A55-834E-895A-29CEE51E12EC}" srcId="{EA4FE52C-9EAE-0546-844E-290C80F65964}" destId="{3A3B63F2-EB60-B345-9DB8-2FF75E1F8FB3}" srcOrd="0" destOrd="0" parTransId="{E7FA95E1-208A-7F47-8F81-DF9641502D4E}" sibTransId="{8336DD69-18FD-2840-8F62-AD750FFA53C5}"/>
    <dgm:cxn modelId="{CCEFF214-B78B-9148-838A-32010D80DB7D}" type="presOf" srcId="{EA4FE52C-9EAE-0546-844E-290C80F65964}" destId="{B36F068C-F7B0-1E49-A44F-85947BA70FC4}" srcOrd="0" destOrd="0" presId="urn:microsoft.com/office/officeart/2005/8/layout/matrix1"/>
    <dgm:cxn modelId="{47122128-557E-4C46-9AA6-ECDD740D8341}" type="presOf" srcId="{3A3B63F2-EB60-B345-9DB8-2FF75E1F8FB3}" destId="{BA785BE8-2A29-FF4A-8689-ED4E76652FFE}" srcOrd="0" destOrd="0" presId="urn:microsoft.com/office/officeart/2005/8/layout/matrix1"/>
    <dgm:cxn modelId="{E7BF752A-92C6-8040-A910-DE46240D8D05}" type="presOf" srcId="{2967F324-00F3-6D48-B82C-15BC68502E87}" destId="{8C8167DB-AAEC-8F48-9343-FA58A0D58C2B}" srcOrd="0" destOrd="0" presId="urn:microsoft.com/office/officeart/2005/8/layout/matrix1"/>
    <dgm:cxn modelId="{2B81C539-5D1B-EB40-A635-72BB3B0F1108}" srcId="{EA4FE52C-9EAE-0546-844E-290C80F65964}" destId="{49CAC839-2A94-5543-8258-EB92271CC603}" srcOrd="1" destOrd="0" parTransId="{709BB8A7-0B1E-4B46-BA01-C11012C2BFFA}" sibTransId="{87348AD1-6B9B-3041-A99A-DE10132E687B}"/>
    <dgm:cxn modelId="{0C3E954A-A4E1-B74C-A823-ACCB02EFD98C}" type="presOf" srcId="{2967F324-00F3-6D48-B82C-15BC68502E87}" destId="{CDD94174-D676-6E45-8034-F6B71C132DE1}" srcOrd="1" destOrd="0" presId="urn:microsoft.com/office/officeart/2005/8/layout/matrix1"/>
    <dgm:cxn modelId="{DC17505C-154C-9E44-A7E3-246308699B90}" type="presOf" srcId="{3A3B63F2-EB60-B345-9DB8-2FF75E1F8FB3}" destId="{B0211501-C143-7D4A-B715-FC5789374248}" srcOrd="1" destOrd="0" presId="urn:microsoft.com/office/officeart/2005/8/layout/matrix1"/>
    <dgm:cxn modelId="{98B8C490-E90F-0940-86A3-80167DD794E8}" type="presOf" srcId="{46DA2996-72C9-5545-B628-4AFCB7F4378F}" destId="{174A0A56-3FEF-1C4C-9FC9-278E01F677DC}" srcOrd="0" destOrd="0" presId="urn:microsoft.com/office/officeart/2005/8/layout/matrix1"/>
    <dgm:cxn modelId="{6AA2A7A7-A3E4-4F45-8324-48CC31913A6D}" srcId="{70F7EE7D-6234-964C-9A9E-F56F2B4641F4}" destId="{EA4FE52C-9EAE-0546-844E-290C80F65964}" srcOrd="0" destOrd="0" parTransId="{9B05B965-74D2-4A42-9AFA-BA2F79B6557A}" sibTransId="{083DD741-BB80-6443-8645-A410BA3913AB}"/>
    <dgm:cxn modelId="{99B259C5-AB89-9D45-8D7E-CCEE6F8C20C0}" type="presOf" srcId="{49CAC839-2A94-5543-8258-EB92271CC603}" destId="{35AA72DE-122C-C049-B072-D8887C49B6A3}" srcOrd="0" destOrd="0" presId="urn:microsoft.com/office/officeart/2005/8/layout/matrix1"/>
    <dgm:cxn modelId="{12AD49C7-F197-BB4D-976D-080D02FC3583}" srcId="{EA4FE52C-9EAE-0546-844E-290C80F65964}" destId="{2967F324-00F3-6D48-B82C-15BC68502E87}" srcOrd="2" destOrd="0" parTransId="{5AAA01A3-9D0C-7348-AAA4-B6AC9EC0EB3F}" sibTransId="{069C7D7B-F25E-F442-803E-B5B3A655B113}"/>
    <dgm:cxn modelId="{915F4FD3-DC9B-834D-82E0-3D144F916BD2}" type="presOf" srcId="{46DA2996-72C9-5545-B628-4AFCB7F4378F}" destId="{36B1D258-7411-684A-94FB-74AF85D2812A}" srcOrd="1" destOrd="0" presId="urn:microsoft.com/office/officeart/2005/8/layout/matrix1"/>
    <dgm:cxn modelId="{21AD15F4-2449-5343-B625-5D8EA3874C72}" srcId="{EA4FE52C-9EAE-0546-844E-290C80F65964}" destId="{46DA2996-72C9-5545-B628-4AFCB7F4378F}" srcOrd="3" destOrd="0" parTransId="{54D372F3-A95D-E744-A089-A64E4158DD24}" sibTransId="{E52A342B-2BDE-4045-B6B3-DB661F6896B4}"/>
    <dgm:cxn modelId="{1284EAFB-019E-684C-AFB3-CB8745AFA62B}" type="presOf" srcId="{49CAC839-2A94-5543-8258-EB92271CC603}" destId="{87540447-7853-954C-8ACB-3142827758B4}" srcOrd="1" destOrd="0" presId="urn:microsoft.com/office/officeart/2005/8/layout/matrix1"/>
    <dgm:cxn modelId="{5AF3F980-6B53-B545-B93B-2E526FE286F8}" type="presParOf" srcId="{8B787D87-30C7-904F-86B3-02E59FC92183}" destId="{E65AE040-CC90-154A-A86E-378E78C3B5CE}" srcOrd="0" destOrd="0" presId="urn:microsoft.com/office/officeart/2005/8/layout/matrix1"/>
    <dgm:cxn modelId="{24875F99-DB72-8B42-8347-F20CC3E7B715}" type="presParOf" srcId="{E65AE040-CC90-154A-A86E-378E78C3B5CE}" destId="{BA785BE8-2A29-FF4A-8689-ED4E76652FFE}" srcOrd="0" destOrd="0" presId="urn:microsoft.com/office/officeart/2005/8/layout/matrix1"/>
    <dgm:cxn modelId="{BBC0A271-85A8-FD45-982F-0668710F4E23}" type="presParOf" srcId="{E65AE040-CC90-154A-A86E-378E78C3B5CE}" destId="{B0211501-C143-7D4A-B715-FC5789374248}" srcOrd="1" destOrd="0" presId="urn:microsoft.com/office/officeart/2005/8/layout/matrix1"/>
    <dgm:cxn modelId="{2DD7634E-3EFB-274D-9544-92EC32044BC4}" type="presParOf" srcId="{E65AE040-CC90-154A-A86E-378E78C3B5CE}" destId="{35AA72DE-122C-C049-B072-D8887C49B6A3}" srcOrd="2" destOrd="0" presId="urn:microsoft.com/office/officeart/2005/8/layout/matrix1"/>
    <dgm:cxn modelId="{C804ACCD-A392-844B-AFFF-38F0694AE19D}" type="presParOf" srcId="{E65AE040-CC90-154A-A86E-378E78C3B5CE}" destId="{87540447-7853-954C-8ACB-3142827758B4}" srcOrd="3" destOrd="0" presId="urn:microsoft.com/office/officeart/2005/8/layout/matrix1"/>
    <dgm:cxn modelId="{88AC9CEC-02B5-AC44-9947-FC324B11D7C6}" type="presParOf" srcId="{E65AE040-CC90-154A-A86E-378E78C3B5CE}" destId="{8C8167DB-AAEC-8F48-9343-FA58A0D58C2B}" srcOrd="4" destOrd="0" presId="urn:microsoft.com/office/officeart/2005/8/layout/matrix1"/>
    <dgm:cxn modelId="{0F1B7112-C1A8-034A-AD85-5826F6900F60}" type="presParOf" srcId="{E65AE040-CC90-154A-A86E-378E78C3B5CE}" destId="{CDD94174-D676-6E45-8034-F6B71C132DE1}" srcOrd="5" destOrd="0" presId="urn:microsoft.com/office/officeart/2005/8/layout/matrix1"/>
    <dgm:cxn modelId="{70B131FB-4821-9644-8B73-27E3A6A6C625}" type="presParOf" srcId="{E65AE040-CC90-154A-A86E-378E78C3B5CE}" destId="{174A0A56-3FEF-1C4C-9FC9-278E01F677DC}" srcOrd="6" destOrd="0" presId="urn:microsoft.com/office/officeart/2005/8/layout/matrix1"/>
    <dgm:cxn modelId="{9EDFE6B8-1272-0545-9876-375F5398ED7E}" type="presParOf" srcId="{E65AE040-CC90-154A-A86E-378E78C3B5CE}" destId="{36B1D258-7411-684A-94FB-74AF85D2812A}" srcOrd="7" destOrd="0" presId="urn:microsoft.com/office/officeart/2005/8/layout/matrix1"/>
    <dgm:cxn modelId="{256B2FCE-9484-3143-950A-F7F9583BD8ED}" type="presParOf" srcId="{8B787D87-30C7-904F-86B3-02E59FC92183}" destId="{B36F068C-F7B0-1E49-A44F-85947BA70FC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4D96AD-2EE4-F145-8118-0E7D5C5E4E1D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A31110-E6EC-894D-B1A8-509FC89FBE3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Sort by Relevance Train/Test</a:t>
          </a:r>
        </a:p>
      </dgm:t>
    </dgm:pt>
    <dgm:pt modelId="{6291CDC3-C689-6043-9AB8-EF6CAB90DA12}" type="parTrans" cxnId="{92CE0DB3-8350-E640-AFEF-27DF18090D94}">
      <dgm:prSet/>
      <dgm:spPr/>
      <dgm:t>
        <a:bodyPr/>
        <a:lstStyle/>
        <a:p>
          <a:endParaRPr lang="en-US"/>
        </a:p>
      </dgm:t>
    </dgm:pt>
    <dgm:pt modelId="{8BAC09DA-F31C-6C47-BA51-2AB31B5E049F}" type="sibTrans" cxnId="{92CE0DB3-8350-E640-AFEF-27DF18090D94}">
      <dgm:prSet/>
      <dgm:spPr/>
      <dgm:t>
        <a:bodyPr/>
        <a:lstStyle/>
        <a:p>
          <a:endParaRPr lang="en-US"/>
        </a:p>
      </dgm:t>
    </dgm:pt>
    <dgm:pt modelId="{9F451189-9908-2D40-B3E1-7579A12BADE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Content Based Recommender</a:t>
          </a:r>
        </a:p>
      </dgm:t>
    </dgm:pt>
    <dgm:pt modelId="{DFE50D16-9FC5-E748-969F-8E16E6726A2E}" type="parTrans" cxnId="{54D379CF-D48D-8940-B406-AA3BE417A1FF}">
      <dgm:prSet/>
      <dgm:spPr/>
      <dgm:t>
        <a:bodyPr/>
        <a:lstStyle/>
        <a:p>
          <a:endParaRPr lang="en-US"/>
        </a:p>
      </dgm:t>
    </dgm:pt>
    <dgm:pt modelId="{A9D34F27-0381-5645-8967-05B7ABF5AF8F}" type="sibTrans" cxnId="{54D379CF-D48D-8940-B406-AA3BE417A1FF}">
      <dgm:prSet/>
      <dgm:spPr/>
      <dgm:t>
        <a:bodyPr/>
        <a:lstStyle/>
        <a:p>
          <a:endParaRPr lang="en-US"/>
        </a:p>
      </dgm:t>
    </dgm:pt>
    <dgm:pt modelId="{F940C758-0B1E-E141-8E12-3194E5FD253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Search Engine with Word2Vec</a:t>
          </a:r>
        </a:p>
      </dgm:t>
    </dgm:pt>
    <dgm:pt modelId="{B03A1BF0-818B-0543-A329-912917F4DB6A}" type="parTrans" cxnId="{467A2667-D306-1B47-84BA-9B8AEBF51217}">
      <dgm:prSet/>
      <dgm:spPr/>
      <dgm:t>
        <a:bodyPr/>
        <a:lstStyle/>
        <a:p>
          <a:endParaRPr lang="en-US"/>
        </a:p>
      </dgm:t>
    </dgm:pt>
    <dgm:pt modelId="{F955BD35-5EB7-1D4F-A17C-3ED7D84E150A}" type="sibTrans" cxnId="{467A2667-D306-1B47-84BA-9B8AEBF51217}">
      <dgm:prSet/>
      <dgm:spPr/>
      <dgm:t>
        <a:bodyPr/>
        <a:lstStyle/>
        <a:p>
          <a:endParaRPr lang="en-US"/>
        </a:p>
      </dgm:t>
    </dgm:pt>
    <dgm:pt modelId="{A6412C2A-9BEF-6E4D-ABF0-FEF1F76EBD72}" type="pres">
      <dgm:prSet presAssocID="{124D96AD-2EE4-F145-8118-0E7D5C5E4E1D}" presName="linear" presStyleCnt="0">
        <dgm:presLayoutVars>
          <dgm:dir/>
          <dgm:animLvl val="lvl"/>
          <dgm:resizeHandles val="exact"/>
        </dgm:presLayoutVars>
      </dgm:prSet>
      <dgm:spPr/>
    </dgm:pt>
    <dgm:pt modelId="{2F3BA755-5935-5944-A8A9-12F8379BDAA6}" type="pres">
      <dgm:prSet presAssocID="{23A31110-E6EC-894D-B1A8-509FC89FBE3A}" presName="parentLin" presStyleCnt="0"/>
      <dgm:spPr/>
    </dgm:pt>
    <dgm:pt modelId="{C9A2B122-F27C-9F48-A12E-D2F13C97B960}" type="pres">
      <dgm:prSet presAssocID="{23A31110-E6EC-894D-B1A8-509FC89FBE3A}" presName="parentLeftMargin" presStyleLbl="node1" presStyleIdx="0" presStyleCnt="3"/>
      <dgm:spPr/>
    </dgm:pt>
    <dgm:pt modelId="{F8C941A6-5F43-8E41-943B-A400A07DB161}" type="pres">
      <dgm:prSet presAssocID="{23A31110-E6EC-894D-B1A8-509FC89FBE3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B72C0E-37F7-244D-BDF0-00FF538F3057}" type="pres">
      <dgm:prSet presAssocID="{23A31110-E6EC-894D-B1A8-509FC89FBE3A}" presName="negativeSpace" presStyleCnt="0"/>
      <dgm:spPr/>
    </dgm:pt>
    <dgm:pt modelId="{677CF753-EA9F-4E4B-B775-A2125D2F3078}" type="pres">
      <dgm:prSet presAssocID="{23A31110-E6EC-894D-B1A8-509FC89FBE3A}" presName="childText" presStyleLbl="conFgAcc1" presStyleIdx="0" presStyleCnt="3">
        <dgm:presLayoutVars>
          <dgm:bulletEnabled val="1"/>
        </dgm:presLayoutVars>
      </dgm:prSet>
      <dgm:spPr/>
    </dgm:pt>
    <dgm:pt modelId="{5718BED7-781F-244F-898A-129B66AA0D4A}" type="pres">
      <dgm:prSet presAssocID="{8BAC09DA-F31C-6C47-BA51-2AB31B5E049F}" presName="spaceBetweenRectangles" presStyleCnt="0"/>
      <dgm:spPr/>
    </dgm:pt>
    <dgm:pt modelId="{52E2F0D0-9583-0144-AE6E-881A7D34840E}" type="pres">
      <dgm:prSet presAssocID="{9F451189-9908-2D40-B3E1-7579A12BADE2}" presName="parentLin" presStyleCnt="0"/>
      <dgm:spPr/>
    </dgm:pt>
    <dgm:pt modelId="{85D9661B-8C21-374D-916F-70B4394B884A}" type="pres">
      <dgm:prSet presAssocID="{9F451189-9908-2D40-B3E1-7579A12BADE2}" presName="parentLeftMargin" presStyleLbl="node1" presStyleIdx="0" presStyleCnt="3"/>
      <dgm:spPr/>
    </dgm:pt>
    <dgm:pt modelId="{FD316A63-0A54-3141-8267-34D3FD3F9CF9}" type="pres">
      <dgm:prSet presAssocID="{9F451189-9908-2D40-B3E1-7579A12BAD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958BB2-9870-FA4D-810A-1DDE51947348}" type="pres">
      <dgm:prSet presAssocID="{9F451189-9908-2D40-B3E1-7579A12BADE2}" presName="negativeSpace" presStyleCnt="0"/>
      <dgm:spPr/>
    </dgm:pt>
    <dgm:pt modelId="{B4F00CC6-8745-584F-A376-FBA1CFA4979D}" type="pres">
      <dgm:prSet presAssocID="{9F451189-9908-2D40-B3E1-7579A12BADE2}" presName="childText" presStyleLbl="conFgAcc1" presStyleIdx="1" presStyleCnt="3">
        <dgm:presLayoutVars>
          <dgm:bulletEnabled val="1"/>
        </dgm:presLayoutVars>
      </dgm:prSet>
      <dgm:spPr/>
    </dgm:pt>
    <dgm:pt modelId="{27095080-114A-2C4C-AE7E-39764E50A055}" type="pres">
      <dgm:prSet presAssocID="{A9D34F27-0381-5645-8967-05B7ABF5AF8F}" presName="spaceBetweenRectangles" presStyleCnt="0"/>
      <dgm:spPr/>
    </dgm:pt>
    <dgm:pt modelId="{22460FFA-9984-3C45-912B-4D1794D86AC0}" type="pres">
      <dgm:prSet presAssocID="{F940C758-0B1E-E141-8E12-3194E5FD253B}" presName="parentLin" presStyleCnt="0"/>
      <dgm:spPr/>
    </dgm:pt>
    <dgm:pt modelId="{7B49110A-D425-2F4D-9AB9-EBB5AC5E2211}" type="pres">
      <dgm:prSet presAssocID="{F940C758-0B1E-E141-8E12-3194E5FD253B}" presName="parentLeftMargin" presStyleLbl="node1" presStyleIdx="1" presStyleCnt="3"/>
      <dgm:spPr/>
    </dgm:pt>
    <dgm:pt modelId="{0BB585C6-4FD6-8847-A6C6-0EE9F0B68C39}" type="pres">
      <dgm:prSet presAssocID="{F940C758-0B1E-E141-8E12-3194E5FD253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048B6E0-E070-C742-8FFB-E11D926B1A5C}" type="pres">
      <dgm:prSet presAssocID="{F940C758-0B1E-E141-8E12-3194E5FD253B}" presName="negativeSpace" presStyleCnt="0"/>
      <dgm:spPr/>
    </dgm:pt>
    <dgm:pt modelId="{F84B93E6-CBB3-6348-83DB-7E7B1F588476}" type="pres">
      <dgm:prSet presAssocID="{F940C758-0B1E-E141-8E12-3194E5FD25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681404-86F7-7C45-B549-A59248B67CB3}" type="presOf" srcId="{9F451189-9908-2D40-B3E1-7579A12BADE2}" destId="{FD316A63-0A54-3141-8267-34D3FD3F9CF9}" srcOrd="1" destOrd="0" presId="urn:microsoft.com/office/officeart/2005/8/layout/list1"/>
    <dgm:cxn modelId="{9444B108-E96E-5846-9DA8-99583DB3C0B6}" type="presOf" srcId="{9F451189-9908-2D40-B3E1-7579A12BADE2}" destId="{85D9661B-8C21-374D-916F-70B4394B884A}" srcOrd="0" destOrd="0" presId="urn:microsoft.com/office/officeart/2005/8/layout/list1"/>
    <dgm:cxn modelId="{E5DF982A-2479-0E42-8165-AE5967334B58}" type="presOf" srcId="{124D96AD-2EE4-F145-8118-0E7D5C5E4E1D}" destId="{A6412C2A-9BEF-6E4D-ABF0-FEF1F76EBD72}" srcOrd="0" destOrd="0" presId="urn:microsoft.com/office/officeart/2005/8/layout/list1"/>
    <dgm:cxn modelId="{6172572C-604A-2843-B68A-B73F6920E9A9}" type="presOf" srcId="{23A31110-E6EC-894D-B1A8-509FC89FBE3A}" destId="{F8C941A6-5F43-8E41-943B-A400A07DB161}" srcOrd="1" destOrd="0" presId="urn:microsoft.com/office/officeart/2005/8/layout/list1"/>
    <dgm:cxn modelId="{467A2667-D306-1B47-84BA-9B8AEBF51217}" srcId="{124D96AD-2EE4-F145-8118-0E7D5C5E4E1D}" destId="{F940C758-0B1E-E141-8E12-3194E5FD253B}" srcOrd="2" destOrd="0" parTransId="{B03A1BF0-818B-0543-A329-912917F4DB6A}" sibTransId="{F955BD35-5EB7-1D4F-A17C-3ED7D84E150A}"/>
    <dgm:cxn modelId="{ABE37D79-D423-EE40-AE4E-6CAB83F6D4DE}" type="presOf" srcId="{F940C758-0B1E-E141-8E12-3194E5FD253B}" destId="{0BB585C6-4FD6-8847-A6C6-0EE9F0B68C39}" srcOrd="1" destOrd="0" presId="urn:microsoft.com/office/officeart/2005/8/layout/list1"/>
    <dgm:cxn modelId="{3B9EACA5-044C-144F-A4AF-646F6E4F199D}" type="presOf" srcId="{23A31110-E6EC-894D-B1A8-509FC89FBE3A}" destId="{C9A2B122-F27C-9F48-A12E-D2F13C97B960}" srcOrd="0" destOrd="0" presId="urn:microsoft.com/office/officeart/2005/8/layout/list1"/>
    <dgm:cxn modelId="{92CE0DB3-8350-E640-AFEF-27DF18090D94}" srcId="{124D96AD-2EE4-F145-8118-0E7D5C5E4E1D}" destId="{23A31110-E6EC-894D-B1A8-509FC89FBE3A}" srcOrd="0" destOrd="0" parTransId="{6291CDC3-C689-6043-9AB8-EF6CAB90DA12}" sibTransId="{8BAC09DA-F31C-6C47-BA51-2AB31B5E049F}"/>
    <dgm:cxn modelId="{54D379CF-D48D-8940-B406-AA3BE417A1FF}" srcId="{124D96AD-2EE4-F145-8118-0E7D5C5E4E1D}" destId="{9F451189-9908-2D40-B3E1-7579A12BADE2}" srcOrd="1" destOrd="0" parTransId="{DFE50D16-9FC5-E748-969F-8E16E6726A2E}" sibTransId="{A9D34F27-0381-5645-8967-05B7ABF5AF8F}"/>
    <dgm:cxn modelId="{44354DEF-5938-FE40-AC75-9F5C0EC62B09}" type="presOf" srcId="{F940C758-0B1E-E141-8E12-3194E5FD253B}" destId="{7B49110A-D425-2F4D-9AB9-EBB5AC5E2211}" srcOrd="0" destOrd="0" presId="urn:microsoft.com/office/officeart/2005/8/layout/list1"/>
    <dgm:cxn modelId="{B675CF4F-21F8-CA43-99BF-0252BC17E222}" type="presParOf" srcId="{A6412C2A-9BEF-6E4D-ABF0-FEF1F76EBD72}" destId="{2F3BA755-5935-5944-A8A9-12F8379BDAA6}" srcOrd="0" destOrd="0" presId="urn:microsoft.com/office/officeart/2005/8/layout/list1"/>
    <dgm:cxn modelId="{94B0E36F-50F1-304F-B480-8AAB846771C1}" type="presParOf" srcId="{2F3BA755-5935-5944-A8A9-12F8379BDAA6}" destId="{C9A2B122-F27C-9F48-A12E-D2F13C97B960}" srcOrd="0" destOrd="0" presId="urn:microsoft.com/office/officeart/2005/8/layout/list1"/>
    <dgm:cxn modelId="{F279D340-2EF7-A84D-BA28-2C7E569B9533}" type="presParOf" srcId="{2F3BA755-5935-5944-A8A9-12F8379BDAA6}" destId="{F8C941A6-5F43-8E41-943B-A400A07DB161}" srcOrd="1" destOrd="0" presId="urn:microsoft.com/office/officeart/2005/8/layout/list1"/>
    <dgm:cxn modelId="{9E61B1F0-83F1-7B47-8210-836C85AD2AAF}" type="presParOf" srcId="{A6412C2A-9BEF-6E4D-ABF0-FEF1F76EBD72}" destId="{6BB72C0E-37F7-244D-BDF0-00FF538F3057}" srcOrd="1" destOrd="0" presId="urn:microsoft.com/office/officeart/2005/8/layout/list1"/>
    <dgm:cxn modelId="{5FF79D66-EAAE-1D43-89F0-1F8A3AAE592A}" type="presParOf" srcId="{A6412C2A-9BEF-6E4D-ABF0-FEF1F76EBD72}" destId="{677CF753-EA9F-4E4B-B775-A2125D2F3078}" srcOrd="2" destOrd="0" presId="urn:microsoft.com/office/officeart/2005/8/layout/list1"/>
    <dgm:cxn modelId="{763598B3-97C7-DF45-853B-353EB189C853}" type="presParOf" srcId="{A6412C2A-9BEF-6E4D-ABF0-FEF1F76EBD72}" destId="{5718BED7-781F-244F-898A-129B66AA0D4A}" srcOrd="3" destOrd="0" presId="urn:microsoft.com/office/officeart/2005/8/layout/list1"/>
    <dgm:cxn modelId="{28E4753B-98D5-DA4F-9DFE-1F11C3ED833C}" type="presParOf" srcId="{A6412C2A-9BEF-6E4D-ABF0-FEF1F76EBD72}" destId="{52E2F0D0-9583-0144-AE6E-881A7D34840E}" srcOrd="4" destOrd="0" presId="urn:microsoft.com/office/officeart/2005/8/layout/list1"/>
    <dgm:cxn modelId="{3E504E06-62E7-9745-B78E-D174074F4390}" type="presParOf" srcId="{52E2F0D0-9583-0144-AE6E-881A7D34840E}" destId="{85D9661B-8C21-374D-916F-70B4394B884A}" srcOrd="0" destOrd="0" presId="urn:microsoft.com/office/officeart/2005/8/layout/list1"/>
    <dgm:cxn modelId="{40290F82-4118-E94E-BA18-82D5BF2CCBFD}" type="presParOf" srcId="{52E2F0D0-9583-0144-AE6E-881A7D34840E}" destId="{FD316A63-0A54-3141-8267-34D3FD3F9CF9}" srcOrd="1" destOrd="0" presId="urn:microsoft.com/office/officeart/2005/8/layout/list1"/>
    <dgm:cxn modelId="{B17E16F4-609C-B848-AB52-CD396C42B8B1}" type="presParOf" srcId="{A6412C2A-9BEF-6E4D-ABF0-FEF1F76EBD72}" destId="{B9958BB2-9870-FA4D-810A-1DDE51947348}" srcOrd="5" destOrd="0" presId="urn:microsoft.com/office/officeart/2005/8/layout/list1"/>
    <dgm:cxn modelId="{E32B0D16-16BC-3E4E-9AE6-F9A6E77D0D9F}" type="presParOf" srcId="{A6412C2A-9BEF-6E4D-ABF0-FEF1F76EBD72}" destId="{B4F00CC6-8745-584F-A376-FBA1CFA4979D}" srcOrd="6" destOrd="0" presId="urn:microsoft.com/office/officeart/2005/8/layout/list1"/>
    <dgm:cxn modelId="{5C5F0901-7677-A14B-86EA-551ED41F25DE}" type="presParOf" srcId="{A6412C2A-9BEF-6E4D-ABF0-FEF1F76EBD72}" destId="{27095080-114A-2C4C-AE7E-39764E50A055}" srcOrd="7" destOrd="0" presId="urn:microsoft.com/office/officeart/2005/8/layout/list1"/>
    <dgm:cxn modelId="{BB3311E1-3C36-6B46-9BFB-BA53C3BF74E3}" type="presParOf" srcId="{A6412C2A-9BEF-6E4D-ABF0-FEF1F76EBD72}" destId="{22460FFA-9984-3C45-912B-4D1794D86AC0}" srcOrd="8" destOrd="0" presId="urn:microsoft.com/office/officeart/2005/8/layout/list1"/>
    <dgm:cxn modelId="{60CCA5A4-BC3A-6646-B29B-C6577384EFC9}" type="presParOf" srcId="{22460FFA-9984-3C45-912B-4D1794D86AC0}" destId="{7B49110A-D425-2F4D-9AB9-EBB5AC5E2211}" srcOrd="0" destOrd="0" presId="urn:microsoft.com/office/officeart/2005/8/layout/list1"/>
    <dgm:cxn modelId="{D7D03E7A-24D6-3647-9DB0-BBC8E4FBF11A}" type="presParOf" srcId="{22460FFA-9984-3C45-912B-4D1794D86AC0}" destId="{0BB585C6-4FD6-8847-A6C6-0EE9F0B68C39}" srcOrd="1" destOrd="0" presId="urn:microsoft.com/office/officeart/2005/8/layout/list1"/>
    <dgm:cxn modelId="{42B70E29-C759-F34F-A83A-EE185FA734F4}" type="presParOf" srcId="{A6412C2A-9BEF-6E4D-ABF0-FEF1F76EBD72}" destId="{7048B6E0-E070-C742-8FFB-E11D926B1A5C}" srcOrd="9" destOrd="0" presId="urn:microsoft.com/office/officeart/2005/8/layout/list1"/>
    <dgm:cxn modelId="{C89FC6F1-3DEC-EE44-8E85-A063137B6CB0}" type="presParOf" srcId="{A6412C2A-9BEF-6E4D-ABF0-FEF1F76EBD72}" destId="{F84B93E6-CBB3-6348-83DB-7E7B1F5884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90FB87-6C0F-7D43-BDA6-73241B3B0C5D}" type="doc">
      <dgm:prSet loTypeId="urn:microsoft.com/office/officeart/2005/8/layout/cycle8" loCatId="" qsTypeId="urn:microsoft.com/office/officeart/2005/8/quickstyle/simple1" qsCatId="simple" csTypeId="urn:microsoft.com/office/officeart/2005/8/colors/colorful5" csCatId="colorful" phldr="1"/>
      <dgm:spPr/>
    </dgm:pt>
    <dgm:pt modelId="{F6E9F94A-AB0B-9D4B-9D06-EE4438DD2804}">
      <dgm:prSet phldrT="[Text]"/>
      <dgm:spPr/>
      <dgm:t>
        <a:bodyPr/>
        <a:lstStyle/>
        <a:p>
          <a:r>
            <a:rPr lang="en-US" dirty="0"/>
            <a:t>Scrape Data from Other Sources</a:t>
          </a:r>
        </a:p>
      </dgm:t>
    </dgm:pt>
    <dgm:pt modelId="{3DD12CDD-5DF7-DC42-956D-83027F76B2DB}" type="parTrans" cxnId="{136B3138-BF85-E245-87F0-B0ADB0863809}">
      <dgm:prSet/>
      <dgm:spPr/>
      <dgm:t>
        <a:bodyPr/>
        <a:lstStyle/>
        <a:p>
          <a:endParaRPr lang="en-US"/>
        </a:p>
      </dgm:t>
    </dgm:pt>
    <dgm:pt modelId="{92F67196-1645-AA48-AF83-DE77ADA39879}" type="sibTrans" cxnId="{136B3138-BF85-E245-87F0-B0ADB0863809}">
      <dgm:prSet/>
      <dgm:spPr/>
      <dgm:t>
        <a:bodyPr/>
        <a:lstStyle/>
        <a:p>
          <a:endParaRPr lang="en-US"/>
        </a:p>
      </dgm:t>
    </dgm:pt>
    <dgm:pt modelId="{32238D4C-C3B5-9746-8A31-3B83DBE57EF8}">
      <dgm:prSet phldrT="[Text]"/>
      <dgm:spPr/>
      <dgm:t>
        <a:bodyPr/>
        <a:lstStyle/>
        <a:p>
          <a:r>
            <a:rPr lang="en-US" dirty="0"/>
            <a:t>Pair traffic data to find best evacuation routes</a:t>
          </a:r>
        </a:p>
      </dgm:t>
    </dgm:pt>
    <dgm:pt modelId="{BE8BCB35-7319-1548-B7F1-7C50D7BF36AA}" type="parTrans" cxnId="{AA1BFEFE-F490-4A4B-A48E-BE7110FA04B1}">
      <dgm:prSet/>
      <dgm:spPr/>
      <dgm:t>
        <a:bodyPr/>
        <a:lstStyle/>
        <a:p>
          <a:endParaRPr lang="en-US"/>
        </a:p>
      </dgm:t>
    </dgm:pt>
    <dgm:pt modelId="{D3653BD7-169B-934B-882A-32955B89D042}" type="sibTrans" cxnId="{AA1BFEFE-F490-4A4B-A48E-BE7110FA04B1}">
      <dgm:prSet/>
      <dgm:spPr/>
      <dgm:t>
        <a:bodyPr/>
        <a:lstStyle/>
        <a:p>
          <a:endParaRPr lang="en-US"/>
        </a:p>
      </dgm:t>
    </dgm:pt>
    <dgm:pt modelId="{B3CCFE19-C7A0-E346-BFDA-CED2EC8AD29E}">
      <dgm:prSet phldrT="[Text]"/>
      <dgm:spPr/>
      <dgm:t>
        <a:bodyPr/>
        <a:lstStyle/>
        <a:p>
          <a:r>
            <a:rPr lang="en-US" dirty="0"/>
            <a:t>Real Time Scraping </a:t>
          </a:r>
        </a:p>
      </dgm:t>
    </dgm:pt>
    <dgm:pt modelId="{89FD41A0-0F92-0F4A-85BC-940F00109319}" type="parTrans" cxnId="{17AB50F3-0EFE-8E43-B387-CBDB59A5A428}">
      <dgm:prSet/>
      <dgm:spPr/>
      <dgm:t>
        <a:bodyPr/>
        <a:lstStyle/>
        <a:p>
          <a:endParaRPr lang="en-US"/>
        </a:p>
      </dgm:t>
    </dgm:pt>
    <dgm:pt modelId="{3E927350-A171-B549-8883-358C944D1676}" type="sibTrans" cxnId="{17AB50F3-0EFE-8E43-B387-CBDB59A5A428}">
      <dgm:prSet/>
      <dgm:spPr/>
      <dgm:t>
        <a:bodyPr/>
        <a:lstStyle/>
        <a:p>
          <a:endParaRPr lang="en-US"/>
        </a:p>
      </dgm:t>
    </dgm:pt>
    <dgm:pt modelId="{D9B130C9-5182-2242-99B1-2BD5ACD2DDEA}" type="pres">
      <dgm:prSet presAssocID="{CE90FB87-6C0F-7D43-BDA6-73241B3B0C5D}" presName="compositeShape" presStyleCnt="0">
        <dgm:presLayoutVars>
          <dgm:chMax val="7"/>
          <dgm:dir/>
          <dgm:resizeHandles val="exact"/>
        </dgm:presLayoutVars>
      </dgm:prSet>
      <dgm:spPr/>
    </dgm:pt>
    <dgm:pt modelId="{CDE50FB2-132B-BC47-9F51-5761255509BA}" type="pres">
      <dgm:prSet presAssocID="{CE90FB87-6C0F-7D43-BDA6-73241B3B0C5D}" presName="wedge1" presStyleLbl="node1" presStyleIdx="0" presStyleCnt="3"/>
      <dgm:spPr/>
    </dgm:pt>
    <dgm:pt modelId="{E230C3C8-338D-8F45-919F-E848D72305C6}" type="pres">
      <dgm:prSet presAssocID="{CE90FB87-6C0F-7D43-BDA6-73241B3B0C5D}" presName="dummy1a" presStyleCnt="0"/>
      <dgm:spPr/>
    </dgm:pt>
    <dgm:pt modelId="{472A816D-6130-7B44-ADD9-2E1C3E69E1F4}" type="pres">
      <dgm:prSet presAssocID="{CE90FB87-6C0F-7D43-BDA6-73241B3B0C5D}" presName="dummy1b" presStyleCnt="0"/>
      <dgm:spPr/>
    </dgm:pt>
    <dgm:pt modelId="{1BFA127F-7267-5E4D-87A3-D466D2DD74CB}" type="pres">
      <dgm:prSet presAssocID="{CE90FB87-6C0F-7D43-BDA6-73241B3B0C5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037991-A09C-9E42-8581-90DCF77752EC}" type="pres">
      <dgm:prSet presAssocID="{CE90FB87-6C0F-7D43-BDA6-73241B3B0C5D}" presName="wedge2" presStyleLbl="node1" presStyleIdx="1" presStyleCnt="3"/>
      <dgm:spPr/>
    </dgm:pt>
    <dgm:pt modelId="{D9BB0958-30C5-5B46-ABE1-D1AD9013D546}" type="pres">
      <dgm:prSet presAssocID="{CE90FB87-6C0F-7D43-BDA6-73241B3B0C5D}" presName="dummy2a" presStyleCnt="0"/>
      <dgm:spPr/>
    </dgm:pt>
    <dgm:pt modelId="{5D77BA2F-F626-8440-B13D-E114DD157541}" type="pres">
      <dgm:prSet presAssocID="{CE90FB87-6C0F-7D43-BDA6-73241B3B0C5D}" presName="dummy2b" presStyleCnt="0"/>
      <dgm:spPr/>
    </dgm:pt>
    <dgm:pt modelId="{988436A8-531F-074C-9C96-907618676B7D}" type="pres">
      <dgm:prSet presAssocID="{CE90FB87-6C0F-7D43-BDA6-73241B3B0C5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C83DC45-68A1-524D-B1B4-9B08C27D22A2}" type="pres">
      <dgm:prSet presAssocID="{CE90FB87-6C0F-7D43-BDA6-73241B3B0C5D}" presName="wedge3" presStyleLbl="node1" presStyleIdx="2" presStyleCnt="3"/>
      <dgm:spPr/>
    </dgm:pt>
    <dgm:pt modelId="{84068918-A0C9-0545-AEC1-25DB1D2C38C3}" type="pres">
      <dgm:prSet presAssocID="{CE90FB87-6C0F-7D43-BDA6-73241B3B0C5D}" presName="dummy3a" presStyleCnt="0"/>
      <dgm:spPr/>
    </dgm:pt>
    <dgm:pt modelId="{3DC41071-D92F-0340-AE92-076DCBC181D5}" type="pres">
      <dgm:prSet presAssocID="{CE90FB87-6C0F-7D43-BDA6-73241B3B0C5D}" presName="dummy3b" presStyleCnt="0"/>
      <dgm:spPr/>
    </dgm:pt>
    <dgm:pt modelId="{5CF6FD6D-C757-E84D-B9CF-BC9C3BCFF993}" type="pres">
      <dgm:prSet presAssocID="{CE90FB87-6C0F-7D43-BDA6-73241B3B0C5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90ED26F-598F-2A4C-98D0-5F88C57F390D}" type="pres">
      <dgm:prSet presAssocID="{92F67196-1645-AA48-AF83-DE77ADA39879}" presName="arrowWedge1" presStyleLbl="fgSibTrans2D1" presStyleIdx="0" presStyleCnt="3"/>
      <dgm:spPr/>
    </dgm:pt>
    <dgm:pt modelId="{F58C54B8-3771-2145-BA75-2E43032D3CE8}" type="pres">
      <dgm:prSet presAssocID="{D3653BD7-169B-934B-882A-32955B89D042}" presName="arrowWedge2" presStyleLbl="fgSibTrans2D1" presStyleIdx="1" presStyleCnt="3"/>
      <dgm:spPr/>
    </dgm:pt>
    <dgm:pt modelId="{4BACB682-2E63-7247-8994-9A2954EA9338}" type="pres">
      <dgm:prSet presAssocID="{3E927350-A171-B549-8883-358C944D1676}" presName="arrowWedge3" presStyleLbl="fgSibTrans2D1" presStyleIdx="2" presStyleCnt="3"/>
      <dgm:spPr/>
    </dgm:pt>
  </dgm:ptLst>
  <dgm:cxnLst>
    <dgm:cxn modelId="{7ADBD823-A9E8-D942-8928-D411A072486E}" type="presOf" srcId="{32238D4C-C3B5-9746-8A31-3B83DBE57EF8}" destId="{F5037991-A09C-9E42-8581-90DCF77752EC}" srcOrd="0" destOrd="0" presId="urn:microsoft.com/office/officeart/2005/8/layout/cycle8"/>
    <dgm:cxn modelId="{136B3138-BF85-E245-87F0-B0ADB0863809}" srcId="{CE90FB87-6C0F-7D43-BDA6-73241B3B0C5D}" destId="{F6E9F94A-AB0B-9D4B-9D06-EE4438DD2804}" srcOrd="0" destOrd="0" parTransId="{3DD12CDD-5DF7-DC42-956D-83027F76B2DB}" sibTransId="{92F67196-1645-AA48-AF83-DE77ADA39879}"/>
    <dgm:cxn modelId="{6A569F60-26C4-BF43-AC04-DECBC8B2D600}" type="presOf" srcId="{32238D4C-C3B5-9746-8A31-3B83DBE57EF8}" destId="{988436A8-531F-074C-9C96-907618676B7D}" srcOrd="1" destOrd="0" presId="urn:microsoft.com/office/officeart/2005/8/layout/cycle8"/>
    <dgm:cxn modelId="{20936571-A76A-5E44-BBB5-DE436A00D0E0}" type="presOf" srcId="{F6E9F94A-AB0B-9D4B-9D06-EE4438DD2804}" destId="{1BFA127F-7267-5E4D-87A3-D466D2DD74CB}" srcOrd="1" destOrd="0" presId="urn:microsoft.com/office/officeart/2005/8/layout/cycle8"/>
    <dgm:cxn modelId="{3320DD78-4D9D-9440-ADCB-67A266584BAD}" type="presOf" srcId="{F6E9F94A-AB0B-9D4B-9D06-EE4438DD2804}" destId="{CDE50FB2-132B-BC47-9F51-5761255509BA}" srcOrd="0" destOrd="0" presId="urn:microsoft.com/office/officeart/2005/8/layout/cycle8"/>
    <dgm:cxn modelId="{D35281C2-D4FD-8A42-BB86-007368EEFBF5}" type="presOf" srcId="{B3CCFE19-C7A0-E346-BFDA-CED2EC8AD29E}" destId="{5CF6FD6D-C757-E84D-B9CF-BC9C3BCFF993}" srcOrd="1" destOrd="0" presId="urn:microsoft.com/office/officeart/2005/8/layout/cycle8"/>
    <dgm:cxn modelId="{8F9A95E2-4CA5-3D41-8AE7-1D57E6F74FD6}" type="presOf" srcId="{CE90FB87-6C0F-7D43-BDA6-73241B3B0C5D}" destId="{D9B130C9-5182-2242-99B1-2BD5ACD2DDEA}" srcOrd="0" destOrd="0" presId="urn:microsoft.com/office/officeart/2005/8/layout/cycle8"/>
    <dgm:cxn modelId="{17AB50F3-0EFE-8E43-B387-CBDB59A5A428}" srcId="{CE90FB87-6C0F-7D43-BDA6-73241B3B0C5D}" destId="{B3CCFE19-C7A0-E346-BFDA-CED2EC8AD29E}" srcOrd="2" destOrd="0" parTransId="{89FD41A0-0F92-0F4A-85BC-940F00109319}" sibTransId="{3E927350-A171-B549-8883-358C944D1676}"/>
    <dgm:cxn modelId="{AA1BFEFE-F490-4A4B-A48E-BE7110FA04B1}" srcId="{CE90FB87-6C0F-7D43-BDA6-73241B3B0C5D}" destId="{32238D4C-C3B5-9746-8A31-3B83DBE57EF8}" srcOrd="1" destOrd="0" parTransId="{BE8BCB35-7319-1548-B7F1-7C50D7BF36AA}" sibTransId="{D3653BD7-169B-934B-882A-32955B89D042}"/>
    <dgm:cxn modelId="{44EB8DFF-D58A-FD4B-89ED-E90F6B96CFA0}" type="presOf" srcId="{B3CCFE19-C7A0-E346-BFDA-CED2EC8AD29E}" destId="{3C83DC45-68A1-524D-B1B4-9B08C27D22A2}" srcOrd="0" destOrd="0" presId="urn:microsoft.com/office/officeart/2005/8/layout/cycle8"/>
    <dgm:cxn modelId="{E38D1144-0553-1745-A8AD-2DDEFF807781}" type="presParOf" srcId="{D9B130C9-5182-2242-99B1-2BD5ACD2DDEA}" destId="{CDE50FB2-132B-BC47-9F51-5761255509BA}" srcOrd="0" destOrd="0" presId="urn:microsoft.com/office/officeart/2005/8/layout/cycle8"/>
    <dgm:cxn modelId="{59827D7B-3945-6E4D-9630-F7999D40D849}" type="presParOf" srcId="{D9B130C9-5182-2242-99B1-2BD5ACD2DDEA}" destId="{E230C3C8-338D-8F45-919F-E848D72305C6}" srcOrd="1" destOrd="0" presId="urn:microsoft.com/office/officeart/2005/8/layout/cycle8"/>
    <dgm:cxn modelId="{18E41D9D-E8D2-2547-8815-B0727249260B}" type="presParOf" srcId="{D9B130C9-5182-2242-99B1-2BD5ACD2DDEA}" destId="{472A816D-6130-7B44-ADD9-2E1C3E69E1F4}" srcOrd="2" destOrd="0" presId="urn:microsoft.com/office/officeart/2005/8/layout/cycle8"/>
    <dgm:cxn modelId="{516DA3D5-6687-0D41-A438-E40278C73FF0}" type="presParOf" srcId="{D9B130C9-5182-2242-99B1-2BD5ACD2DDEA}" destId="{1BFA127F-7267-5E4D-87A3-D466D2DD74CB}" srcOrd="3" destOrd="0" presId="urn:microsoft.com/office/officeart/2005/8/layout/cycle8"/>
    <dgm:cxn modelId="{AF0B1A21-2F50-074D-B5A1-4E1727BF45AF}" type="presParOf" srcId="{D9B130C9-5182-2242-99B1-2BD5ACD2DDEA}" destId="{F5037991-A09C-9E42-8581-90DCF77752EC}" srcOrd="4" destOrd="0" presId="urn:microsoft.com/office/officeart/2005/8/layout/cycle8"/>
    <dgm:cxn modelId="{E59BDEAE-FC86-FC46-BDD1-33ECA8996C56}" type="presParOf" srcId="{D9B130C9-5182-2242-99B1-2BD5ACD2DDEA}" destId="{D9BB0958-30C5-5B46-ABE1-D1AD9013D546}" srcOrd="5" destOrd="0" presId="urn:microsoft.com/office/officeart/2005/8/layout/cycle8"/>
    <dgm:cxn modelId="{81C38ADF-BCA9-3C49-95C4-5B99D78F5767}" type="presParOf" srcId="{D9B130C9-5182-2242-99B1-2BD5ACD2DDEA}" destId="{5D77BA2F-F626-8440-B13D-E114DD157541}" srcOrd="6" destOrd="0" presId="urn:microsoft.com/office/officeart/2005/8/layout/cycle8"/>
    <dgm:cxn modelId="{140374DF-80C6-3144-A2EB-91F833738080}" type="presParOf" srcId="{D9B130C9-5182-2242-99B1-2BD5ACD2DDEA}" destId="{988436A8-531F-074C-9C96-907618676B7D}" srcOrd="7" destOrd="0" presId="urn:microsoft.com/office/officeart/2005/8/layout/cycle8"/>
    <dgm:cxn modelId="{6D42FA05-11CA-BB40-A621-756F1AA6F9AD}" type="presParOf" srcId="{D9B130C9-5182-2242-99B1-2BD5ACD2DDEA}" destId="{3C83DC45-68A1-524D-B1B4-9B08C27D22A2}" srcOrd="8" destOrd="0" presId="urn:microsoft.com/office/officeart/2005/8/layout/cycle8"/>
    <dgm:cxn modelId="{46FC92B9-081D-0745-81B4-9168A2F199A1}" type="presParOf" srcId="{D9B130C9-5182-2242-99B1-2BD5ACD2DDEA}" destId="{84068918-A0C9-0545-AEC1-25DB1D2C38C3}" srcOrd="9" destOrd="0" presId="urn:microsoft.com/office/officeart/2005/8/layout/cycle8"/>
    <dgm:cxn modelId="{29B1ABC4-3574-FC4A-BDBF-057F5B4604A4}" type="presParOf" srcId="{D9B130C9-5182-2242-99B1-2BD5ACD2DDEA}" destId="{3DC41071-D92F-0340-AE92-076DCBC181D5}" srcOrd="10" destOrd="0" presId="urn:microsoft.com/office/officeart/2005/8/layout/cycle8"/>
    <dgm:cxn modelId="{A3C9D9F7-870A-4E49-A760-462C921F076D}" type="presParOf" srcId="{D9B130C9-5182-2242-99B1-2BD5ACD2DDEA}" destId="{5CF6FD6D-C757-E84D-B9CF-BC9C3BCFF993}" srcOrd="11" destOrd="0" presId="urn:microsoft.com/office/officeart/2005/8/layout/cycle8"/>
    <dgm:cxn modelId="{73FA7277-7593-8945-8596-2CD2EEB3F778}" type="presParOf" srcId="{D9B130C9-5182-2242-99B1-2BD5ACD2DDEA}" destId="{990ED26F-598F-2A4C-98D0-5F88C57F390D}" srcOrd="12" destOrd="0" presId="urn:microsoft.com/office/officeart/2005/8/layout/cycle8"/>
    <dgm:cxn modelId="{085163A3-B3DA-C646-AB04-9D4ADFBC5DBB}" type="presParOf" srcId="{D9B130C9-5182-2242-99B1-2BD5ACD2DDEA}" destId="{F58C54B8-3771-2145-BA75-2E43032D3CE8}" srcOrd="13" destOrd="0" presId="urn:microsoft.com/office/officeart/2005/8/layout/cycle8"/>
    <dgm:cxn modelId="{5D916B78-519E-5848-8C03-F96B20855F93}" type="presParOf" srcId="{D9B130C9-5182-2242-99B1-2BD5ACD2DDEA}" destId="{4BACB682-2E63-7247-8994-9A2954EA9338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85BE8-2A29-FF4A-8689-ED4E76652FFE}">
      <dsp:nvSpPr>
        <dsp:cNvPr id="0" name=""/>
        <dsp:cNvSpPr/>
      </dsp:nvSpPr>
      <dsp:spPr>
        <a:xfrm rot="16200000">
          <a:off x="691091" y="-691091"/>
          <a:ext cx="2920576" cy="43027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Open source code that allows for a search of big data </a:t>
          </a:r>
        </a:p>
      </dsp:txBody>
      <dsp:txXfrm rot="5400000">
        <a:off x="-1" y="1"/>
        <a:ext cx="4302760" cy="2190432"/>
      </dsp:txXfrm>
    </dsp:sp>
    <dsp:sp modelId="{35AA72DE-122C-C049-B072-D8887C49B6A3}">
      <dsp:nvSpPr>
        <dsp:cNvPr id="0" name=""/>
        <dsp:cNvSpPr/>
      </dsp:nvSpPr>
      <dsp:spPr>
        <a:xfrm>
          <a:off x="4302760" y="0"/>
          <a:ext cx="4302760" cy="29205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Flexible code that allows the user to change keywords </a:t>
          </a:r>
        </a:p>
      </dsp:txBody>
      <dsp:txXfrm>
        <a:off x="4302760" y="0"/>
        <a:ext cx="4302760" cy="2190432"/>
      </dsp:txXfrm>
    </dsp:sp>
    <dsp:sp modelId="{8C8167DB-AAEC-8F48-9343-FA58A0D58C2B}">
      <dsp:nvSpPr>
        <dsp:cNvPr id="0" name=""/>
        <dsp:cNvSpPr/>
      </dsp:nvSpPr>
      <dsp:spPr>
        <a:xfrm rot="10800000">
          <a:off x="0" y="2920576"/>
          <a:ext cx="4302760" cy="292057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Disaster specific webpage with relevant articles </a:t>
          </a:r>
        </a:p>
      </dsp:txBody>
      <dsp:txXfrm rot="10800000">
        <a:off x="0" y="3650720"/>
        <a:ext cx="4302760" cy="2190432"/>
      </dsp:txXfrm>
    </dsp:sp>
    <dsp:sp modelId="{174A0A56-3FEF-1C4C-9FC9-278E01F677DC}">
      <dsp:nvSpPr>
        <dsp:cNvPr id="0" name=""/>
        <dsp:cNvSpPr/>
      </dsp:nvSpPr>
      <dsp:spPr>
        <a:xfrm rot="5400000">
          <a:off x="4993851" y="2229484"/>
          <a:ext cx="2920576" cy="43027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search pulls the title, abstract, </a:t>
          </a:r>
          <a:r>
            <a:rPr lang="en-US" sz="3400" kern="1200" dirty="0" err="1"/>
            <a:t>url</a:t>
          </a:r>
          <a:r>
            <a:rPr lang="en-US" sz="3400" kern="1200" dirty="0"/>
            <a:t>, and photo of the article </a:t>
          </a:r>
        </a:p>
      </dsp:txBody>
      <dsp:txXfrm rot="-5400000">
        <a:off x="4302759" y="3650720"/>
        <a:ext cx="4302760" cy="2190432"/>
      </dsp:txXfrm>
    </dsp:sp>
    <dsp:sp modelId="{B36F068C-F7B0-1E49-A44F-85947BA70FC4}">
      <dsp:nvSpPr>
        <dsp:cNvPr id="0" name=""/>
        <dsp:cNvSpPr/>
      </dsp:nvSpPr>
      <dsp:spPr>
        <a:xfrm>
          <a:off x="3011931" y="2190432"/>
          <a:ext cx="2581656" cy="1460288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Deliverables</a:t>
          </a:r>
        </a:p>
      </dsp:txBody>
      <dsp:txXfrm>
        <a:off x="3083216" y="2261717"/>
        <a:ext cx="2439086" cy="1317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CF753-EA9F-4E4B-B775-A2125D2F3078}">
      <dsp:nvSpPr>
        <dsp:cNvPr id="0" name=""/>
        <dsp:cNvSpPr/>
      </dsp:nvSpPr>
      <dsp:spPr>
        <a:xfrm>
          <a:off x="0" y="822101"/>
          <a:ext cx="724818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941A6-5F43-8E41-943B-A400A07DB161}">
      <dsp:nvSpPr>
        <dsp:cNvPr id="0" name=""/>
        <dsp:cNvSpPr/>
      </dsp:nvSpPr>
      <dsp:spPr>
        <a:xfrm>
          <a:off x="362409" y="379301"/>
          <a:ext cx="5073730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75" tIns="0" rIns="191775" bIns="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Sort by Relevance Train/Test</a:t>
          </a:r>
        </a:p>
      </dsp:txBody>
      <dsp:txXfrm>
        <a:off x="405640" y="422532"/>
        <a:ext cx="4987268" cy="799138"/>
      </dsp:txXfrm>
    </dsp:sp>
    <dsp:sp modelId="{B4F00CC6-8745-584F-A376-FBA1CFA4979D}">
      <dsp:nvSpPr>
        <dsp:cNvPr id="0" name=""/>
        <dsp:cNvSpPr/>
      </dsp:nvSpPr>
      <dsp:spPr>
        <a:xfrm>
          <a:off x="0" y="2182901"/>
          <a:ext cx="724818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16A63-0A54-3141-8267-34D3FD3F9CF9}">
      <dsp:nvSpPr>
        <dsp:cNvPr id="0" name=""/>
        <dsp:cNvSpPr/>
      </dsp:nvSpPr>
      <dsp:spPr>
        <a:xfrm>
          <a:off x="362409" y="1740101"/>
          <a:ext cx="5073730" cy="885600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75" tIns="0" rIns="191775" bIns="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Content Based Recommender</a:t>
          </a:r>
        </a:p>
      </dsp:txBody>
      <dsp:txXfrm>
        <a:off x="405640" y="1783332"/>
        <a:ext cx="4987268" cy="799138"/>
      </dsp:txXfrm>
    </dsp:sp>
    <dsp:sp modelId="{F84B93E6-CBB3-6348-83DB-7E7B1F588476}">
      <dsp:nvSpPr>
        <dsp:cNvPr id="0" name=""/>
        <dsp:cNvSpPr/>
      </dsp:nvSpPr>
      <dsp:spPr>
        <a:xfrm>
          <a:off x="0" y="3543702"/>
          <a:ext cx="7248187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585C6-4FD6-8847-A6C6-0EE9F0B68C39}">
      <dsp:nvSpPr>
        <dsp:cNvPr id="0" name=""/>
        <dsp:cNvSpPr/>
      </dsp:nvSpPr>
      <dsp:spPr>
        <a:xfrm>
          <a:off x="362409" y="3100902"/>
          <a:ext cx="5073730" cy="885600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75" tIns="0" rIns="191775" bIns="0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Search Engine with Word2Vec</a:t>
          </a:r>
        </a:p>
      </dsp:txBody>
      <dsp:txXfrm>
        <a:off x="405640" y="3144133"/>
        <a:ext cx="4987268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50FB2-132B-BC47-9F51-5761255509BA}">
      <dsp:nvSpPr>
        <dsp:cNvPr id="0" name=""/>
        <dsp:cNvSpPr/>
      </dsp:nvSpPr>
      <dsp:spPr>
        <a:xfrm>
          <a:off x="2702398" y="363270"/>
          <a:ext cx="4694573" cy="4694573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Scrape Data from Other Sources</a:t>
          </a:r>
        </a:p>
      </dsp:txBody>
      <dsp:txXfrm>
        <a:off x="5176550" y="1358073"/>
        <a:ext cx="1676633" cy="1397194"/>
      </dsp:txXfrm>
    </dsp:sp>
    <dsp:sp modelId="{F5037991-A09C-9E42-8581-90DCF77752EC}">
      <dsp:nvSpPr>
        <dsp:cNvPr id="0" name=""/>
        <dsp:cNvSpPr/>
      </dsp:nvSpPr>
      <dsp:spPr>
        <a:xfrm>
          <a:off x="2605712" y="530933"/>
          <a:ext cx="4694573" cy="4694573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Pair traffic data to find best evacuation routes</a:t>
          </a:r>
        </a:p>
      </dsp:txBody>
      <dsp:txXfrm>
        <a:off x="3723467" y="3576817"/>
        <a:ext cx="2514950" cy="1229531"/>
      </dsp:txXfrm>
    </dsp:sp>
    <dsp:sp modelId="{3C83DC45-68A1-524D-B1B4-9B08C27D22A2}">
      <dsp:nvSpPr>
        <dsp:cNvPr id="0" name=""/>
        <dsp:cNvSpPr/>
      </dsp:nvSpPr>
      <dsp:spPr>
        <a:xfrm>
          <a:off x="2509026" y="363270"/>
          <a:ext cx="4694573" cy="4694573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Real Time Scraping </a:t>
          </a:r>
        </a:p>
      </dsp:txBody>
      <dsp:txXfrm>
        <a:off x="3052814" y="1358073"/>
        <a:ext cx="1676633" cy="1397194"/>
      </dsp:txXfrm>
    </dsp:sp>
    <dsp:sp modelId="{990ED26F-598F-2A4C-98D0-5F88C57F390D}">
      <dsp:nvSpPr>
        <dsp:cNvPr id="0" name=""/>
        <dsp:cNvSpPr/>
      </dsp:nvSpPr>
      <dsp:spPr>
        <a:xfrm>
          <a:off x="2412169" y="72654"/>
          <a:ext cx="5275806" cy="527580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C54B8-3771-2145-BA75-2E43032D3CE8}">
      <dsp:nvSpPr>
        <dsp:cNvPr id="0" name=""/>
        <dsp:cNvSpPr/>
      </dsp:nvSpPr>
      <dsp:spPr>
        <a:xfrm>
          <a:off x="2315095" y="240020"/>
          <a:ext cx="5275806" cy="527580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CB682-2E63-7247-8994-9A2954EA9338}">
      <dsp:nvSpPr>
        <dsp:cNvPr id="0" name=""/>
        <dsp:cNvSpPr/>
      </dsp:nvSpPr>
      <dsp:spPr>
        <a:xfrm>
          <a:off x="2218022" y="72654"/>
          <a:ext cx="5275806" cy="527580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99CF8-0934-754F-B616-FD33751C4ED5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78842-3858-324C-AF54-79CFFE1B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78842-3858-324C-AF54-79CFFE1BE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78842-3858-324C-AF54-79CFFE1BE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0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78842-3858-324C-AF54-79CFFE1BE1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78842-3858-324C-AF54-79CFFE1BE1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38D-172D-6B49-9F05-85D055AA4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Disaster Situational Awareness: New Lights Technology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772C6-2D4D-BE42-A195-8715A10A5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Victor </a:t>
            </a:r>
            <a:r>
              <a:rPr lang="en-US" dirty="0" err="1"/>
              <a:t>Belei</a:t>
            </a:r>
            <a:r>
              <a:rPr lang="en-US" dirty="0"/>
              <a:t>, Nathan Lee, and Jorge Ramos </a:t>
            </a:r>
          </a:p>
        </p:txBody>
      </p:sp>
    </p:spTree>
    <p:extLst>
      <p:ext uri="{BB962C8B-B14F-4D97-AF65-F5344CB8AC3E}">
        <p14:creationId xmlns:p14="http://schemas.microsoft.com/office/powerpoint/2010/main" val="49660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2627-3612-6C4D-B878-4196C035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3005"/>
          </a:xfrm>
        </p:spPr>
        <p:txBody>
          <a:bodyPr/>
          <a:lstStyle/>
          <a:p>
            <a:r>
              <a:rPr lang="en-US" dirty="0"/>
              <a:t>The Search Engine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C27F6B-46A3-A941-A380-00547E26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66" y="1702421"/>
            <a:ext cx="9570363" cy="453706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8F0A337-B6EB-FF48-A7D9-CB871E87E1B7}"/>
              </a:ext>
            </a:extLst>
          </p:cNvPr>
          <p:cNvSpPr/>
          <p:nvPr/>
        </p:nvSpPr>
        <p:spPr>
          <a:xfrm>
            <a:off x="2393244" y="1919111"/>
            <a:ext cx="1106312" cy="812800"/>
          </a:xfrm>
          <a:prstGeom prst="frame">
            <a:avLst>
              <a:gd name="adj1" fmla="val 572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A60AC-40DA-1746-895D-479CE1A25752}"/>
              </a:ext>
            </a:extLst>
          </p:cNvPr>
          <p:cNvSpPr txBox="1"/>
          <p:nvPr/>
        </p:nvSpPr>
        <p:spPr>
          <a:xfrm>
            <a:off x="3555625" y="1928199"/>
            <a:ext cx="118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“California Wildfire”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934020-7EFE-8B40-9111-30B79049FB08}"/>
              </a:ext>
            </a:extLst>
          </p:cNvPr>
          <p:cNvSpPr/>
          <p:nvPr/>
        </p:nvSpPr>
        <p:spPr>
          <a:xfrm>
            <a:off x="4852633" y="3217333"/>
            <a:ext cx="2370667" cy="2229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BEDB6-920B-8049-AF8C-5DA5D7FB8BFB}"/>
              </a:ext>
            </a:extLst>
          </p:cNvPr>
          <p:cNvSpPr/>
          <p:nvPr/>
        </p:nvSpPr>
        <p:spPr>
          <a:xfrm>
            <a:off x="4858276" y="3448756"/>
            <a:ext cx="2370667" cy="2229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EAB028-D7B5-804F-9810-36699DBD3BE7}"/>
              </a:ext>
            </a:extLst>
          </p:cNvPr>
          <p:cNvSpPr/>
          <p:nvPr/>
        </p:nvSpPr>
        <p:spPr>
          <a:xfrm>
            <a:off x="4852630" y="3668890"/>
            <a:ext cx="2370667" cy="2229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D37573-EB7F-2348-B1C5-C8D15AB7370C}"/>
              </a:ext>
            </a:extLst>
          </p:cNvPr>
          <p:cNvSpPr/>
          <p:nvPr/>
        </p:nvSpPr>
        <p:spPr>
          <a:xfrm>
            <a:off x="4858273" y="3900313"/>
            <a:ext cx="2370667" cy="6125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6572C-2693-1242-8B1A-B4F01D251A11}"/>
              </a:ext>
            </a:extLst>
          </p:cNvPr>
          <p:cNvSpPr/>
          <p:nvPr/>
        </p:nvSpPr>
        <p:spPr>
          <a:xfrm>
            <a:off x="8523111" y="3429000"/>
            <a:ext cx="1399822" cy="8156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6427-493D-4D4F-AA0E-09821584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9704"/>
          </a:xfrm>
        </p:spPr>
        <p:txBody>
          <a:bodyPr/>
          <a:lstStyle/>
          <a:p>
            <a:r>
              <a:rPr lang="en-US" dirty="0"/>
              <a:t>The Recommender system </a:t>
            </a:r>
          </a:p>
        </p:txBody>
      </p:sp>
      <p:pic>
        <p:nvPicPr>
          <p:cNvPr id="5" name="Graphic 4" descr="Male profile">
            <a:extLst>
              <a:ext uri="{FF2B5EF4-FFF2-40B4-BE49-F238E27FC236}">
                <a16:creationId xmlns:a16="http://schemas.microsoft.com/office/drawing/2014/main" id="{6DCABC94-2641-E943-B6AA-746D9F61A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3" y="2412206"/>
            <a:ext cx="2033587" cy="2033587"/>
          </a:xfrm>
          <a:prstGeom prst="rect">
            <a:avLst/>
          </a:prstGeom>
        </p:spPr>
      </p:pic>
      <p:pic>
        <p:nvPicPr>
          <p:cNvPr id="7" name="Graphic 6" descr="Newspaper">
            <a:extLst>
              <a:ext uri="{FF2B5EF4-FFF2-40B4-BE49-F238E27FC236}">
                <a16:creationId xmlns:a16="http://schemas.microsoft.com/office/drawing/2014/main" id="{72356AA3-2208-D741-A554-8FE813BA1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4400" y="2563018"/>
            <a:ext cx="1752600" cy="1752600"/>
          </a:xfrm>
          <a:prstGeom prst="rect">
            <a:avLst/>
          </a:prstGeom>
        </p:spPr>
      </p:pic>
      <p:pic>
        <p:nvPicPr>
          <p:cNvPr id="9" name="Graphic 8" descr="Heart">
            <a:extLst>
              <a:ext uri="{FF2B5EF4-FFF2-40B4-BE49-F238E27FC236}">
                <a16:creationId xmlns:a16="http://schemas.microsoft.com/office/drawing/2014/main" id="{F2C3C1F5-2CB9-1E47-946C-0A5A3E349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3400" y="2552700"/>
            <a:ext cx="1752600" cy="1752600"/>
          </a:xfrm>
          <a:prstGeom prst="rect">
            <a:avLst/>
          </a:prstGeom>
        </p:spPr>
      </p:pic>
      <p:pic>
        <p:nvPicPr>
          <p:cNvPr id="10" name="Graphic 9" descr="Newspaper">
            <a:extLst>
              <a:ext uri="{FF2B5EF4-FFF2-40B4-BE49-F238E27FC236}">
                <a16:creationId xmlns:a16="http://schemas.microsoft.com/office/drawing/2014/main" id="{3A6BA38C-8CE6-2B42-9A9D-957F02C3F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0200" y="958370"/>
            <a:ext cx="1752600" cy="1752600"/>
          </a:xfrm>
          <a:prstGeom prst="rect">
            <a:avLst/>
          </a:prstGeom>
        </p:spPr>
      </p:pic>
      <p:pic>
        <p:nvPicPr>
          <p:cNvPr id="11" name="Graphic 10" descr="Newspaper">
            <a:extLst>
              <a:ext uri="{FF2B5EF4-FFF2-40B4-BE49-F238E27FC236}">
                <a16:creationId xmlns:a16="http://schemas.microsoft.com/office/drawing/2014/main" id="{D470E55F-4443-A14F-AEDF-202FB4D18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0600" y="4315618"/>
            <a:ext cx="1752600" cy="1752600"/>
          </a:xfrm>
          <a:prstGeom prst="rect">
            <a:avLst/>
          </a:prstGeom>
        </p:spPr>
      </p:pic>
      <p:pic>
        <p:nvPicPr>
          <p:cNvPr id="12" name="Graphic 11" descr="Newspaper">
            <a:extLst>
              <a:ext uri="{FF2B5EF4-FFF2-40B4-BE49-F238E27FC236}">
                <a16:creationId xmlns:a16="http://schemas.microsoft.com/office/drawing/2014/main" id="{D961F59C-CEC4-8740-B9B7-66E7510B7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900" y="4126487"/>
            <a:ext cx="1752600" cy="1752600"/>
          </a:xfrm>
          <a:prstGeom prst="rect">
            <a:avLst/>
          </a:prstGeom>
        </p:spPr>
      </p:pic>
      <p:pic>
        <p:nvPicPr>
          <p:cNvPr id="13" name="Graphic 12" descr="Newspaper">
            <a:extLst>
              <a:ext uri="{FF2B5EF4-FFF2-40B4-BE49-F238E27FC236}">
                <a16:creationId xmlns:a16="http://schemas.microsoft.com/office/drawing/2014/main" id="{30564E7E-D3F4-7145-9167-D69C40D8D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7100" y="2563018"/>
            <a:ext cx="1752600" cy="1752600"/>
          </a:xfrm>
          <a:prstGeom prst="rect">
            <a:avLst/>
          </a:prstGeom>
        </p:spPr>
      </p:pic>
      <p:pic>
        <p:nvPicPr>
          <p:cNvPr id="14" name="Graphic 13" descr="Newspaper">
            <a:extLst>
              <a:ext uri="{FF2B5EF4-FFF2-40B4-BE49-F238E27FC236}">
                <a16:creationId xmlns:a16="http://schemas.microsoft.com/office/drawing/2014/main" id="{7FF87B72-81AB-3443-A7DA-F09F63B6D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200" y="978914"/>
            <a:ext cx="1752600" cy="1752600"/>
          </a:xfrm>
          <a:prstGeom prst="rect">
            <a:avLst/>
          </a:prstGeom>
        </p:spPr>
      </p:pic>
      <p:pic>
        <p:nvPicPr>
          <p:cNvPr id="15" name="Graphic 14" descr="Newspaper">
            <a:extLst>
              <a:ext uri="{FF2B5EF4-FFF2-40B4-BE49-F238E27FC236}">
                <a16:creationId xmlns:a16="http://schemas.microsoft.com/office/drawing/2014/main" id="{C39C4B54-4BD1-4A41-A153-E95EB2142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7300" y="2563018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-0.00139 L -0.49076 -0.00139 " pathEditMode="relative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"/>
          <p:cNvGrpSpPr/>
          <p:nvPr/>
        </p:nvGrpSpPr>
        <p:grpSpPr>
          <a:xfrm>
            <a:off x="824425" y="-163215"/>
            <a:ext cx="11351793" cy="6543378"/>
            <a:chOff x="0" y="0"/>
            <a:chExt cx="11351791" cy="6543377"/>
          </a:xfrm>
        </p:grpSpPr>
        <p:graphicFrame>
          <p:nvGraphicFramePr>
            <p:cNvPr id="381" name="Table"/>
            <p:cNvGraphicFramePr/>
            <p:nvPr/>
          </p:nvGraphicFramePr>
          <p:xfrm>
            <a:off x="618082" y="1706264"/>
            <a:ext cx="643417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6434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title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382" name="Table"/>
            <p:cNvGraphicFramePr/>
            <p:nvPr/>
          </p:nvGraphicFramePr>
          <p:xfrm>
            <a:off x="1645195" y="1706264"/>
            <a:ext cx="643417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6434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400" b="1">
                            <a:solidFill>
                              <a:srgbClr val="FFFFFF"/>
                            </a:solidFill>
                          </a:rPr>
                          <a:t>content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383" name="Table"/>
            <p:cNvGraphicFramePr/>
            <p:nvPr/>
          </p:nvGraphicFramePr>
          <p:xfrm>
            <a:off x="2697708" y="1706264"/>
            <a:ext cx="643417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6434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descr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384" name="Table"/>
            <p:cNvGraphicFramePr/>
            <p:nvPr/>
          </p:nvGraphicFramePr>
          <p:xfrm>
            <a:off x="3815308" y="1706264"/>
            <a:ext cx="2098658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20986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all_text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5" name="+"/>
            <p:cNvSpPr txBox="1"/>
            <p:nvPr/>
          </p:nvSpPr>
          <p:spPr>
            <a:xfrm>
              <a:off x="1303482" y="2181244"/>
              <a:ext cx="364819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DDDDDD"/>
                  </a:solidFill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386" name="="/>
            <p:cNvSpPr txBox="1"/>
            <p:nvPr/>
          </p:nvSpPr>
          <p:spPr>
            <a:xfrm>
              <a:off x="3403745" y="2181244"/>
              <a:ext cx="3648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DDDDDD"/>
                  </a:solidFill>
                </a:defRPr>
              </a:lvl1pPr>
            </a:lstStyle>
            <a:p>
              <a:r>
                <a:t>=</a:t>
              </a:r>
            </a:p>
          </p:txBody>
        </p:sp>
        <p:sp>
          <p:nvSpPr>
            <p:cNvPr id="387" name="tfidf(t,d,D)"/>
            <p:cNvSpPr txBox="1"/>
            <p:nvPr/>
          </p:nvSpPr>
          <p:spPr>
            <a:xfrm>
              <a:off x="6011511" y="2181244"/>
              <a:ext cx="1827941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DDDDDD"/>
                  </a:solidFill>
                </a:defRPr>
              </a:lvl1pPr>
            </a:lstStyle>
            <a:p>
              <a:r>
                <a:t>tfidf(t,d,D)</a:t>
              </a:r>
            </a:p>
          </p:txBody>
        </p:sp>
        <p:graphicFrame>
          <p:nvGraphicFramePr>
            <p:cNvPr id="388" name="Table"/>
            <p:cNvGraphicFramePr/>
            <p:nvPr/>
          </p:nvGraphicFramePr>
          <p:xfrm>
            <a:off x="7764511" y="1698327"/>
            <a:ext cx="3198894" cy="1781175"/>
          </p:xfrm>
          <a:graphic>
            <a:graphicData uri="http://schemas.openxmlformats.org/drawingml/2006/table">
              <a:tbl>
                <a:tblPr firstRow="1" bandRow="1"/>
                <a:tblGrid>
                  <a:gridCol w="4569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295275"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t0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t1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t2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tN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9" name="tfIDF vectors for each document"/>
            <p:cNvSpPr txBox="1"/>
            <p:nvPr/>
          </p:nvSpPr>
          <p:spPr>
            <a:xfrm>
              <a:off x="7124741" y="1158894"/>
              <a:ext cx="422705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20000"/>
                </a:lnSpc>
                <a:spcBef>
                  <a:spcPts val="1000"/>
                </a:spcBef>
                <a:defRPr sz="2000" cap="all">
                  <a:solidFill>
                    <a:srgbClr val="82FFFF"/>
                  </a:solidFill>
                </a:defRPr>
              </a:lvl1pPr>
            </a:lstStyle>
            <a:p>
              <a:r>
                <a:t>tfIDF vectors for each document</a:t>
              </a:r>
            </a:p>
          </p:txBody>
        </p:sp>
        <p:sp>
          <p:nvSpPr>
            <p:cNvPr id="390" name="Original ARTICLes from the NEWS SITES"/>
            <p:cNvSpPr txBox="1"/>
            <p:nvPr/>
          </p:nvSpPr>
          <p:spPr>
            <a:xfrm>
              <a:off x="0" y="1158894"/>
              <a:ext cx="55562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1" algn="ctr" defTabSz="914400">
                <a:lnSpc>
                  <a:spcPct val="120000"/>
                </a:lnSpc>
                <a:spcBef>
                  <a:spcPts val="1000"/>
                </a:spcBef>
                <a:defRPr sz="2000" cap="all">
                  <a:solidFill>
                    <a:srgbClr val="82FFFF"/>
                  </a:solidFill>
                </a:defRPr>
              </a:pPr>
              <a:r>
                <a:t>Original ARTICLes from the NEWS SITES</a:t>
              </a:r>
            </a:p>
          </p:txBody>
        </p:sp>
        <p:graphicFrame>
          <p:nvGraphicFramePr>
            <p:cNvPr id="391" name="Table"/>
            <p:cNvGraphicFramePr/>
            <p:nvPr/>
          </p:nvGraphicFramePr>
          <p:xfrm>
            <a:off x="2773011" y="4468514"/>
            <a:ext cx="2284925" cy="1781175"/>
          </p:xfrm>
          <a:graphic>
            <a:graphicData uri="http://schemas.openxmlformats.org/drawingml/2006/table">
              <a:tbl>
                <a:tblPr firstRow="1" bandRow="1"/>
                <a:tblGrid>
                  <a:gridCol w="4569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295275"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d0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d1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d2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dK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392" name="Table"/>
            <p:cNvGraphicFramePr/>
            <p:nvPr/>
          </p:nvGraphicFramePr>
          <p:xfrm>
            <a:off x="120294" y="1706264"/>
            <a:ext cx="356980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3569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d0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d1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d2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dK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93" name="+"/>
            <p:cNvSpPr txBox="1"/>
            <p:nvPr/>
          </p:nvSpPr>
          <p:spPr>
            <a:xfrm>
              <a:off x="2340914" y="2181244"/>
              <a:ext cx="36481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200">
                  <a:solidFill>
                    <a:srgbClr val="DDDDDD"/>
                  </a:solidFill>
                </a:defRPr>
              </a:lvl1pPr>
            </a:lstStyle>
            <a:p>
              <a:r>
                <a:t>+</a:t>
              </a:r>
            </a:p>
          </p:txBody>
        </p:sp>
        <p:graphicFrame>
          <p:nvGraphicFramePr>
            <p:cNvPr id="394" name="Table"/>
            <p:cNvGraphicFramePr/>
            <p:nvPr/>
          </p:nvGraphicFramePr>
          <p:xfrm>
            <a:off x="2218626" y="4476452"/>
            <a:ext cx="356980" cy="1765300"/>
          </p:xfrm>
          <a:graphic>
            <a:graphicData uri="http://schemas.openxmlformats.org/drawingml/2006/table">
              <a:tbl>
                <a:tblPr firstRow="1" bandRow="1"/>
                <a:tblGrid>
                  <a:gridCol w="3569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d0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d1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d2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dK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95" name="pairwise similarity scores For ALL ARTICLES"/>
            <p:cNvSpPr txBox="1"/>
            <p:nvPr/>
          </p:nvSpPr>
          <p:spPr>
            <a:xfrm>
              <a:off x="896929" y="3914794"/>
              <a:ext cx="53468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20000"/>
                </a:lnSpc>
                <a:spcBef>
                  <a:spcPts val="1000"/>
                </a:spcBef>
                <a:defRPr sz="2000" cap="all">
                  <a:solidFill>
                    <a:srgbClr val="82FFFF"/>
                  </a:solidFill>
                </a:defRPr>
              </a:lvl1pPr>
            </a:lstStyle>
            <a:p>
              <a:r>
                <a:t>pairwise similarity scores For ALL ARTICLES</a:t>
              </a:r>
            </a:p>
          </p:txBody>
        </p:sp>
        <p:graphicFrame>
          <p:nvGraphicFramePr>
            <p:cNvPr id="396" name="Table"/>
            <p:cNvGraphicFramePr/>
            <p:nvPr/>
          </p:nvGraphicFramePr>
          <p:xfrm>
            <a:off x="8691211" y="4466927"/>
            <a:ext cx="2284925" cy="2076450"/>
          </p:xfrm>
          <a:graphic>
            <a:graphicData uri="http://schemas.openxmlformats.org/drawingml/2006/table">
              <a:tbl>
                <a:tblPr firstRow="1" bandRow="1"/>
                <a:tblGrid>
                  <a:gridCol w="4569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5698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295275"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d0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d1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d2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…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dK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0.91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0.82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0.76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0.75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0.71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5275"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r>
                          <a:rPr sz="1600">
                            <a:solidFill>
                              <a:schemeClr val="accent3"/>
                            </a:solidFill>
                          </a:rPr>
                          <a:t>0.54</a:t>
                        </a:r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tc>
                    <a:txBody>
                      <a:bodyPr/>
                      <a:lstStyle/>
                      <a:p>
                        <a:pPr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397" name="SORTED similarity scores"/>
            <p:cNvSpPr txBox="1"/>
            <p:nvPr/>
          </p:nvSpPr>
          <p:spPr>
            <a:xfrm>
              <a:off x="7703635" y="3914794"/>
              <a:ext cx="306926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lnSpc>
                  <a:spcPct val="120000"/>
                </a:lnSpc>
                <a:spcBef>
                  <a:spcPts val="1000"/>
                </a:spcBef>
                <a:defRPr sz="2000" cap="all">
                  <a:solidFill>
                    <a:srgbClr val="82FFFF"/>
                  </a:solidFill>
                </a:defRPr>
              </a:lvl1pPr>
            </a:lstStyle>
            <a:p>
              <a:r>
                <a:t>SORTED similarity scores</a:t>
              </a:r>
            </a:p>
          </p:txBody>
        </p:sp>
        <p:graphicFrame>
          <p:nvGraphicFramePr>
            <p:cNvPr id="398" name="Table"/>
            <p:cNvGraphicFramePr/>
            <p:nvPr/>
          </p:nvGraphicFramePr>
          <p:xfrm>
            <a:off x="7793925" y="4476452"/>
            <a:ext cx="561763" cy="2057400"/>
          </p:xfrm>
          <a:graphic>
            <a:graphicData uri="http://schemas.openxmlformats.org/drawingml/2006/table">
              <a:tbl>
                <a:tblPr firstRow="1" bandRow="1"/>
                <a:tblGrid>
                  <a:gridCol w="5617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D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d46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d15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d41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d87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d12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r>
                          <a:rPr>
                            <a:solidFill>
                              <a:schemeClr val="accent3">
                                <a:lumOff val="23039"/>
                              </a:schemeClr>
                            </a:solidFill>
                          </a:rPr>
                          <a:t>d82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399" name="Title 1"/>
            <p:cNvSpPr txBox="1"/>
            <p:nvPr/>
          </p:nvSpPr>
          <p:spPr>
            <a:xfrm>
              <a:off x="1102798" y="0"/>
              <a:ext cx="9018589" cy="939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b">
              <a:normAutofit/>
            </a:bodyPr>
            <a:lstStyle>
              <a:lvl1pPr defTabSz="914400">
                <a:lnSpc>
                  <a:spcPct val="90000"/>
                </a:lnSpc>
                <a:defRPr sz="4800" cap="all">
                  <a:solidFill>
                    <a:srgbClr val="FFFFFF"/>
                  </a:solidFill>
                </a:defRPr>
              </a:lvl1pPr>
            </a:lstStyle>
            <a:p>
              <a:r>
                <a:t>Content based Recommender</a:t>
              </a:r>
            </a:p>
          </p:txBody>
        </p:sp>
        <p:graphicFrame>
          <p:nvGraphicFramePr>
            <p:cNvPr id="400" name="Table"/>
            <p:cNvGraphicFramePr/>
            <p:nvPr/>
          </p:nvGraphicFramePr>
          <p:xfrm>
            <a:off x="7138837" y="4462164"/>
            <a:ext cx="643417" cy="2057400"/>
          </p:xfrm>
          <a:graphic>
            <a:graphicData uri="http://schemas.openxmlformats.org/drawingml/2006/table">
              <a:tbl>
                <a:tblPr firstRow="1" bandRow="1"/>
                <a:tblGrid>
                  <a:gridCol w="6434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92100">
                  <a:tc>
                    <a:txBody>
                      <a:bodyPr/>
                      <a:lstStyle/>
                      <a:p>
                        <a:pPr algn="ctr" defTabSz="914400">
                          <a:defRPr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</a:rPr>
                          <a:t>title</a:t>
                        </a:r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048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2100">
                  <a:tc>
                    <a:txBody>
                      <a:bodyPr/>
                      <a:lstStyle/>
                      <a:p>
                        <a:pPr algn="ctr" defTabSz="914400"/>
                        <a:endParaRPr/>
                      </a:p>
                    </a:txBody>
                    <a:tcPr marL="0" marR="0" marT="0" marB="0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5910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0" name="Group 67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F65585-257B-1540-82D6-1185B634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Website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093B38-13EC-A245-8DCB-A9D770DCB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51" name="Group 71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306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F83B-C9F3-EB4F-98C0-D4115B25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/>
          <a:lstStyle/>
          <a:p>
            <a:r>
              <a:rPr lang="en-US" dirty="0"/>
              <a:t>Next Steps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C1DCF3-61B7-6F4E-B0CE-72E5C39ED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078680"/>
              </p:ext>
            </p:extLst>
          </p:nvPr>
        </p:nvGraphicFramePr>
        <p:xfrm>
          <a:off x="406400" y="964422"/>
          <a:ext cx="9905998" cy="5588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3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E50FB2-132B-BC47-9F51-576125550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DE50FB2-132B-BC47-9F51-5761255509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ED26F-598F-2A4C-98D0-5F88C57F3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990ED26F-598F-2A4C-98D0-5F88C57F3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037991-A09C-9E42-8581-90DCF7775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5037991-A09C-9E42-8581-90DCF7775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8C54B8-3771-2145-BA75-2E43032D3C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F58C54B8-3771-2145-BA75-2E43032D3C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83DC45-68A1-524D-B1B4-9B08C27D2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3C83DC45-68A1-524D-B1B4-9B08C27D22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ACB682-2E63-7247-8994-9A2954EA9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BACB682-2E63-7247-8994-9A2954EA93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3F3F-7C92-024E-A319-405B8D3F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F25C0-B399-8E4D-BEF5-EE4819ADFC6C}"/>
              </a:ext>
            </a:extLst>
          </p:cNvPr>
          <p:cNvSpPr txBox="1"/>
          <p:nvPr/>
        </p:nvSpPr>
        <p:spPr>
          <a:xfrm>
            <a:off x="4026126" y="2293031"/>
            <a:ext cx="413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Edwardian Script ITC" panose="030303020407070D0804" pitchFamily="66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97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61C8FFB-D7F6-4A1A-9D7E-2AFD6F78C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3FC8BF-EB08-477E-9DBC-241BD99A0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8B4A4BFD-A61E-4D20-8C0E-1444B51C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F6C34FD-95F6-48E6-89C2-F9D8DCA7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803DEA3-2685-4A46-BBBE-832AFBC5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2E7229F-85ED-4F39-BA4C-F2303DEB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DE59082-72C3-4961-81F1-27AE03FA7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E6345B3-D7A3-4ED8-B131-A2B0201C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19230C3-190A-4D7D-B8EE-9D271ED85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13AB612-4DA5-4EF0-B438-3879A521A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0E3A33A-F799-4D9C-A950-E5252ECA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84990C-77E8-44D5-9ABF-1A693681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BD264AC-126B-4091-A113-25AE5600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E0AD60A-A7CB-492F-8A32-4ADFC2A51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72BE961-C309-4F29-92A0-78F730583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AC3F0D7-5E24-4F95-B091-C4C884E3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7FFB211-F2F7-4444-99AD-67B6A2257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D22BFF-69DE-4C26-959E-38007D8B8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F131BB9-B84F-4EB4-BEE0-D3491486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BF1979E-49E6-425A-B362-310EA3833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E0FC7A6-C966-4F65-916C-AFBE2A44F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A7FE8DB7-4322-40FC-9892-30BBC0E0B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F69C2A1-E8E6-4C6C-B341-2C52E8D9E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F1BFC80-2254-492D-B5E5-53576115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369B0736-D8B9-4EC4-B1C8-AA8731D16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36C2B0A7-3EE7-4890-8E4B-B59086A2B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CD3E4BAA-64B6-4059-9B0B-83114CB3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2E1F2D13-EB97-48F7-BEEF-405E0C5C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209EE56-61E9-4B41-B896-BB9D95FA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4081C9A3-54DF-4ED1-97B9-04FFD6F4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7C4B8CBC-248B-41F3-AB7E-301A5455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B5FB4B92-D64C-471B-80B8-97FC372DF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8686756-7B93-470E-A1B0-60E46D81C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D918D4D4-1175-409D-BF95-B62D9060A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29851EE5-64A7-43A8-8A7C-814C5E469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4390DAD0-CE3B-44A3-AE9A-C88588382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641568AB-9F6E-4180-84A3-41FF97558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465141B8-FB60-4B2E-BEDD-512F23A63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9458B2E-DE0D-4C65-982E-7BA7E9BF1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415C78B-E872-4721-BE4A-FA7DEA6EA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20A0AE2-A5C2-402A-9306-2A07B441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E6ADFEAC-7594-4FC3-8BE2-320A6621C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10D6E3C-3FC8-4321-963C-1FD85ECBC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F0CD2158-DC95-4CD4-8DDB-C76CCEC1D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C4198508-7F88-42B8-8ADC-72374FFC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67A57D3B-9539-4ABF-AF4D-3CE3766B0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DABE98C2-0378-4194-B6F7-F439CDA3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9A92F229-E7B2-4C3D-96D0-64FDBCE8E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8667BBE3-48F3-4158-AD52-4DD694DE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FAA0C439-D89A-4C11-8C80-1EB33DF67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B0189034-43EC-4EBF-AD59-D458DC262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1196CB4F-95EF-48A8-84AC-C87B3994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9B2E7C2A-8E95-4BA2-95B3-F94A6189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E439DF20-C773-4299-9648-61C33CDBC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6AE94AB4-284F-4574-8B8F-C02501A68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15FFBF6C-ADFD-4411-9650-C5FF5D917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209752-AC0D-EE4D-8C34-BAE6D0C5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Defining the Problem</a:t>
            </a:r>
          </a:p>
        </p:txBody>
      </p:sp>
      <p:sp>
        <p:nvSpPr>
          <p:cNvPr id="71" name="Round Diagonal Corner Rectangle 6">
            <a:extLst>
              <a:ext uri="{FF2B5EF4-FFF2-40B4-BE49-F238E27FC236}">
                <a16:creationId xmlns:a16="http://schemas.microsoft.com/office/drawing/2014/main" id="{BF64808F-7AB0-4B1E-8E79-6D969BCE8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8481C-898A-A14A-B127-F6F6BEE38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56" r="3985"/>
          <a:stretch/>
        </p:blipFill>
        <p:spPr>
          <a:xfrm>
            <a:off x="987014" y="951493"/>
            <a:ext cx="2452203" cy="29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E29A2-5EEB-6C47-A192-263151A974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34" r="34541" b="-2"/>
          <a:stretch/>
        </p:blipFill>
        <p:spPr>
          <a:xfrm>
            <a:off x="3604615" y="951493"/>
            <a:ext cx="2434965" cy="2975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FECD4-F694-404F-B9F4-7FEE715D94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02" r="18699" b="1"/>
          <a:stretch/>
        </p:blipFill>
        <p:spPr>
          <a:xfrm>
            <a:off x="6204978" y="951493"/>
            <a:ext cx="2434965" cy="2975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9F58D-BA74-B54B-8198-FD2DA22E91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72" r="32103" b="-2"/>
          <a:stretch/>
        </p:blipFill>
        <p:spPr>
          <a:xfrm>
            <a:off x="8805340" y="951493"/>
            <a:ext cx="243496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EE77EC-A2E4-3B42-81BA-2F02E6AF6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87916"/>
              </p:ext>
            </p:extLst>
          </p:nvPr>
        </p:nvGraphicFramePr>
        <p:xfrm>
          <a:off x="1554480" y="297180"/>
          <a:ext cx="8605520" cy="584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5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6F068C-F7B0-1E49-A44F-85947BA70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36F068C-F7B0-1E49-A44F-85947BA70F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785BE8-2A29-FF4A-8689-ED4E76652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A785BE8-2A29-FF4A-8689-ED4E76652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AA72DE-122C-C049-B072-D8887C49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5AA72DE-122C-C049-B072-D8887C49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8167DB-AAEC-8F48-9343-FA58A0D58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C8167DB-AAEC-8F48-9343-FA58A0D58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4A0A56-3FEF-1C4C-9FC9-278E01F67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174A0A56-3FEF-1C4C-9FC9-278E01F67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FB47-D5D8-6040-8333-0470231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071"/>
            <a:ext cx="9905998" cy="955101"/>
          </a:xfrm>
        </p:spPr>
        <p:txBody>
          <a:bodyPr/>
          <a:lstStyle/>
          <a:p>
            <a:r>
              <a:rPr lang="en-US" dirty="0"/>
              <a:t>Data Scraping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38920-A7BD-E442-A40A-3AA4FF76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457" y="995692"/>
            <a:ext cx="4258064" cy="1543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E2577-5E33-4845-AE2D-D4048D89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30" y="3143077"/>
            <a:ext cx="3626994" cy="195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14EB4-A6DC-DD40-A463-345553FA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548" y="3191674"/>
            <a:ext cx="1908412" cy="190841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A257F-BC4D-7044-848E-A1FEE35829C5}"/>
              </a:ext>
            </a:extLst>
          </p:cNvPr>
          <p:cNvGrpSpPr/>
          <p:nvPr/>
        </p:nvGrpSpPr>
        <p:grpSpPr>
          <a:xfrm>
            <a:off x="3937591" y="974652"/>
            <a:ext cx="4346195" cy="1564588"/>
            <a:chOff x="3937591" y="974652"/>
            <a:chExt cx="4346195" cy="15645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1C2055-04F5-6F41-940E-D24AD731F424}"/>
                </a:ext>
              </a:extLst>
            </p:cNvPr>
            <p:cNvCxnSpPr/>
            <p:nvPr/>
          </p:nvCxnSpPr>
          <p:spPr>
            <a:xfrm>
              <a:off x="3966968" y="985172"/>
              <a:ext cx="4316818" cy="0"/>
            </a:xfrm>
            <a:prstGeom prst="line">
              <a:avLst/>
            </a:prstGeom>
            <a:ln w="476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A1F64EF-140D-5B42-A104-482F8A61F703}"/>
                </a:ext>
              </a:extLst>
            </p:cNvPr>
            <p:cNvCxnSpPr/>
            <p:nvPr/>
          </p:nvCxnSpPr>
          <p:spPr>
            <a:xfrm>
              <a:off x="3937591" y="2539240"/>
              <a:ext cx="4316818" cy="0"/>
            </a:xfrm>
            <a:prstGeom prst="line">
              <a:avLst/>
            </a:prstGeom>
            <a:ln w="476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73CB42-A8C2-8F45-9AF6-C3E6B666DE7D}"/>
                </a:ext>
              </a:extLst>
            </p:cNvPr>
            <p:cNvCxnSpPr/>
            <p:nvPr/>
          </p:nvCxnSpPr>
          <p:spPr>
            <a:xfrm>
              <a:off x="3966968" y="985172"/>
              <a:ext cx="0" cy="1554068"/>
            </a:xfrm>
            <a:prstGeom prst="line">
              <a:avLst/>
            </a:prstGeom>
            <a:ln w="476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CF1DC6B-20CD-DA47-9C5D-545C46374EBE}"/>
                </a:ext>
              </a:extLst>
            </p:cNvPr>
            <p:cNvCxnSpPr/>
            <p:nvPr/>
          </p:nvCxnSpPr>
          <p:spPr>
            <a:xfrm>
              <a:off x="8240233" y="974652"/>
              <a:ext cx="0" cy="1554068"/>
            </a:xfrm>
            <a:prstGeom prst="line">
              <a:avLst/>
            </a:prstGeom>
            <a:ln w="476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308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FB47-D5D8-6040-8333-04702317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071"/>
            <a:ext cx="9905998" cy="955101"/>
          </a:xfrm>
        </p:spPr>
        <p:txBody>
          <a:bodyPr/>
          <a:lstStyle/>
          <a:p>
            <a:r>
              <a:rPr lang="en-US" dirty="0"/>
              <a:t>Data Scraping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EEC24-728C-3740-992B-2F8A98135F1F}"/>
              </a:ext>
            </a:extLst>
          </p:cNvPr>
          <p:cNvGrpSpPr/>
          <p:nvPr/>
        </p:nvGrpSpPr>
        <p:grpSpPr>
          <a:xfrm>
            <a:off x="3922902" y="2989606"/>
            <a:ext cx="4346195" cy="1564588"/>
            <a:chOff x="4032238" y="2646706"/>
            <a:chExt cx="4346195" cy="15645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738920-A7BD-E442-A40A-3AA4FF76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5098" y="2657226"/>
              <a:ext cx="4258064" cy="154354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FA257F-BC4D-7044-848E-A1FEE35829C5}"/>
                </a:ext>
              </a:extLst>
            </p:cNvPr>
            <p:cNvGrpSpPr/>
            <p:nvPr/>
          </p:nvGrpSpPr>
          <p:grpSpPr>
            <a:xfrm>
              <a:off x="4032238" y="2646706"/>
              <a:ext cx="4346195" cy="1564588"/>
              <a:chOff x="3937591" y="974652"/>
              <a:chExt cx="4346195" cy="156458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41C2055-04F5-6F41-940E-D24AD731F424}"/>
                  </a:ext>
                </a:extLst>
              </p:cNvPr>
              <p:cNvCxnSpPr/>
              <p:nvPr/>
            </p:nvCxnSpPr>
            <p:spPr>
              <a:xfrm>
                <a:off x="3966968" y="985172"/>
                <a:ext cx="4316818" cy="0"/>
              </a:xfrm>
              <a:prstGeom prst="line">
                <a:avLst/>
              </a:prstGeom>
              <a:ln w="476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A1F64EF-140D-5B42-A104-482F8A61F703}"/>
                  </a:ext>
                </a:extLst>
              </p:cNvPr>
              <p:cNvCxnSpPr/>
              <p:nvPr/>
            </p:nvCxnSpPr>
            <p:spPr>
              <a:xfrm>
                <a:off x="3937591" y="2539240"/>
                <a:ext cx="4316818" cy="0"/>
              </a:xfrm>
              <a:prstGeom prst="line">
                <a:avLst/>
              </a:prstGeom>
              <a:ln w="476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D73CB42-A8C2-8F45-9AF6-C3E6B666DE7D}"/>
                  </a:ext>
                </a:extLst>
              </p:cNvPr>
              <p:cNvCxnSpPr/>
              <p:nvPr/>
            </p:nvCxnSpPr>
            <p:spPr>
              <a:xfrm>
                <a:off x="3966968" y="985172"/>
                <a:ext cx="0" cy="1554068"/>
              </a:xfrm>
              <a:prstGeom prst="line">
                <a:avLst/>
              </a:prstGeom>
              <a:ln w="476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CF1DC6B-20CD-DA47-9C5D-545C46374EBE}"/>
                  </a:ext>
                </a:extLst>
              </p:cNvPr>
              <p:cNvCxnSpPr/>
              <p:nvPr/>
            </p:nvCxnSpPr>
            <p:spPr>
              <a:xfrm>
                <a:off x="8240233" y="974652"/>
                <a:ext cx="0" cy="1554068"/>
              </a:xfrm>
              <a:prstGeom prst="line">
                <a:avLst/>
              </a:prstGeom>
              <a:ln w="476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Image result for json">
            <a:extLst>
              <a:ext uri="{FF2B5EF4-FFF2-40B4-BE49-F238E27FC236}">
                <a16:creationId xmlns:a16="http://schemas.microsoft.com/office/drawing/2014/main" id="{FE369FA0-0A3A-FD46-A0C4-2F44DAF0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86" y="857843"/>
            <a:ext cx="285750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B28C32-CCAE-424D-A7EB-A37F4329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722" y="932834"/>
            <a:ext cx="3953587" cy="129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D6E1-704E-AE43-B4EF-7FA1E4AE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Data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D1AB7-0FC5-4141-BA60-9C0D7DD8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1280160"/>
            <a:ext cx="1149934" cy="1149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F1FFB0-BFD8-F240-857C-E29B8029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43" y="1280160"/>
            <a:ext cx="1149934" cy="114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2C396-F784-8F43-8505-50418E5C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284" y="1280160"/>
            <a:ext cx="1149934" cy="1149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E2FDE-2C6F-7A49-8350-4B3B1C1D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02" y="1280160"/>
            <a:ext cx="1149934" cy="114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ECF1C-610A-5747-A110-CBB1A036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04" y="1280160"/>
            <a:ext cx="1149934" cy="114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D4C13-DC72-6147-A978-48742EA2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45" y="1245672"/>
            <a:ext cx="1149934" cy="1149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1B605-0165-0B4C-A540-74BEE449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404" y="1245672"/>
            <a:ext cx="1149934" cy="11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D6E1-704E-AE43-B4EF-7FA1E4AE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Data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D1AB7-0FC5-4141-BA60-9C0D7DD8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280160"/>
            <a:ext cx="1149934" cy="1149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F1FFB0-BFD8-F240-857C-E29B8029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43" y="1280160"/>
            <a:ext cx="1149934" cy="1149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2C396-F784-8F43-8505-50418E5C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84" y="1280160"/>
            <a:ext cx="1149934" cy="1149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8E2FDE-2C6F-7A49-8350-4B3B1C1D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02" y="1280160"/>
            <a:ext cx="1149934" cy="114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ECF1C-610A-5747-A110-CBB1A036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04" y="1280160"/>
            <a:ext cx="1149934" cy="114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D4C13-DC72-6147-A978-48742EA2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245" y="1245672"/>
            <a:ext cx="1149934" cy="1149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1B605-0165-0B4C-A540-74BEE449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404" y="1245672"/>
            <a:ext cx="1149934" cy="114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88CAC-5107-484D-B281-23F49F54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565" y="2794211"/>
            <a:ext cx="2298239" cy="2298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F9638-AE93-DA45-9986-D17A06BF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3" y="4922678"/>
            <a:ext cx="1733452" cy="17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3287 L -0.02135 0.03287 C -0.0194 0.03982 -0.01732 0.04653 -0.0155 0.0537 C -0.01484 0.05625 -0.01484 0.05903 -0.01406 0.06157 C -0.01289 0.06528 -0.01107 0.06852 -0.00964 0.07199 C -0.00768 0.07708 -0.00625 0.08333 -0.00378 0.08773 C -0.00234 0.09028 -0.00065 0.09259 0.00065 0.0956 C 0.00612 0.10741 0.00169 0.10625 0.01237 0.11898 C 0.01536 0.12245 0.01836 0.12569 0.02122 0.12963 C 0.02318 0.13218 0.025 0.13495 0.02708 0.13727 C 0.02904 0.13935 0.03112 0.14051 0.03294 0.14259 C 0.0457 0.15602 0.03737 0.15046 0.04622 0.15579 C 0.04818 0.15833 0.05 0.16134 0.05208 0.16343 C 0.05352 0.16482 0.05508 0.16505 0.05651 0.1662 C 0.05859 0.16759 0.06055 0.16944 0.06237 0.1713 C 0.06497 0.17384 0.06719 0.17708 0.06979 0.17917 C 0.07266 0.18148 0.07565 0.18241 0.07865 0.18449 C 0.08099 0.18611 0.08346 0.18819 0.08594 0.18958 C 0.0888 0.19167 0.09193 0.19282 0.09479 0.19491 C 0.10443 0.20185 0.09948 0.19931 0.1095 0.20278 C 0.11836 0.21343 0.10898 0.20347 0.11979 0.21065 C 0.12187 0.21204 0.12357 0.21458 0.12565 0.21574 C 0.12956 0.21806 0.13737 0.22107 0.13737 0.22107 C 0.13932 0.22292 0.14128 0.22477 0.14336 0.22639 C 0.14713 0.22917 0.14948 0.2294 0.15365 0.23148 C 0.15651 0.2331 0.1595 0.23495 0.16237 0.23681 L 0.1668 0.23935 C 0.16836 0.24028 0.16992 0.24051 0.17122 0.2419 C 0.17279 0.24375 0.17396 0.24607 0.17565 0.24722 C 0.17943 0.24977 0.18359 0.25023 0.18737 0.25255 C 0.19375 0.25625 0.19036 0.2544 0.19779 0.25764 C 0.19974 0.25949 0.20156 0.26157 0.20365 0.26296 C 0.21354 0.26944 0.2056 0.26181 0.21393 0.26806 C 0.21588 0.26968 0.21771 0.27199 0.21979 0.27338 C 0.22266 0.27546 0.22865 0.2787 0.22865 0.2787 C 0.23008 0.28032 0.23138 0.28264 0.23307 0.2838 C 0.23581 0.28611 0.23893 0.28727 0.2418 0.28912 L 0.25065 0.29421 C 0.25065 0.29421 0.2595 0.29954 0.2595 0.29954 C 0.26654 0.30787 0.26224 0.3037 0.27279 0.30995 L 0.27721 0.31273 L 0.27721 0.31273 " pathEditMode="relative" ptsTypes="AAAAAAAAAAAAAAAAAAAAAAAAAAAAAAAAAAAAAAAA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0.025 C -0.00768 0.0331 -0.00716 0.04931 -0.0052 0.0588 C -0.0013 0.07732 -0.00364 0.06204 0.00066 0.07708 C 0.00144 0.07963 0.00144 0.08264 0.00222 0.08495 C 0.003 0.08796 0.0043 0.09005 0.00508 0.09282 C 0.00573 0.09537 0.00586 0.09838 0.00651 0.10069 C 0.01407 0.12454 0.00977 0.10903 0.0168 0.12431 C 0.02305 0.13727 0.01615 0.12778 0.02422 0.13727 C 0.03034 0.15347 0.02357 0.13773 0.03151 0.15046 C 0.03464 0.15532 0.0375 0.16088 0.04037 0.1662 L 0.0448 0.17384 C 0.04675 0.17755 0.04844 0.18148 0.05066 0.18449 C 0.05456 0.18958 0.05834 0.19537 0.0625 0.2 L 0.08894 0.23148 C 0.10469 0.25023 0.08073 0.22107 0.09779 0.24468 C 0.10053 0.24838 0.10365 0.25162 0.10651 0.25509 L 0.11537 0.26551 C 0.1168 0.26713 0.1181 0.26968 0.1198 0.27083 C 0.12123 0.27153 0.12279 0.27199 0.12422 0.27338 C 0.13386 0.28194 0.12331 0.27477 0.13308 0.28634 C 0.13438 0.28796 0.13607 0.28796 0.1375 0.28912 C 0.13946 0.29051 0.14154 0.2919 0.14336 0.29421 C 0.15274 0.30625 0.14219 0.29977 0.15365 0.30463 C 0.16628 0.31968 0.15026 0.30185 0.1625 0.3125 C 0.16407 0.31389 0.16524 0.31644 0.1668 0.31782 C 0.17383 0.32338 0.17292 0.32292 0.17722 0.32292 " pathEditMode="relative" ptsTypes="AAAAAAAAAAAAAAAAAAAAAAAA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204 C -0.0039 0.0206 -0.00377 0.0294 -0.00286 0.03796 C -0.00234 0.04352 -0.00091 0.04861 -2.08333E-6 0.0537 L 0.003 0.06944 C 0.00352 0.07199 0.00404 0.07454 0.00443 0.07732 C 0.00664 0.09306 0.00534 0.08426 0.00886 0.10347 C 0.00938 0.10602 0.00951 0.10903 0.01029 0.11111 C 0.01133 0.11389 0.0125 0.1162 0.01328 0.11898 C 0.01393 0.12153 0.01406 0.12454 0.01472 0.12685 C 0.01654 0.13241 0.01862 0.13727 0.02071 0.14259 L 0.02357 0.15046 C 0.02409 0.15301 0.02435 0.15579 0.025 0.15833 L 0.03386 0.18171 L 0.04271 0.20532 C 0.04362 0.20787 0.04479 0.21042 0.04571 0.21319 C 0.04662 0.21667 0.04766 0.21991 0.04857 0.22361 C 0.04922 0.22616 0.04935 0.22894 0.05 0.23148 C 0.05078 0.23426 0.05222 0.23634 0.053 0.23935 C 0.0543 0.24421 0.05495 0.24977 0.05599 0.25486 L 0.06185 0.28634 C 0.06185 0.28634 0.06472 0.30185 0.06472 0.30185 C 0.06576 0.30463 0.06693 0.30694 0.06771 0.30972 C 0.0711 0.32176 0.06732 0.31435 0.07071 0.32037 " pathEditMode="relative" ptsTypes="AAAAAAAAAAAAAAAAAAAAAAA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926 C -0.00833 0.08148 -0.00846 0.15394 -0.00937 0.22616 C -0.00937 0.23079 -0.01042 0.23495 -0.01081 0.23935 C -0.01146 0.24537 -0.01172 0.25162 -0.01237 0.25764 C -0.01276 0.2625 -0.01523 0.28519 -0.0168 0.29421 C -0.01758 0.29954 -0.01875 0.30463 -0.01966 0.30995 C -0.01966 0.30995 -0.02266 0.32569 -0.02266 0.32569 C -0.02357 0.32824 -0.02409 0.33171 -0.02552 0.33357 C -0.02825 0.33634 -0.03437 0.34421 -0.03437 0.33866 L -0.03437 0.33357 " pathEditMode="relative" ptsTypes="AAAAAAAAAA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4 0.01458 C -0.00976 0.0206 -0.01015 0.02662 -0.0108 0.03287 C -0.0125 0.04977 -0.01223 0.03681 -0.01367 0.05625 C -0.01432 0.06505 -0.01458 0.07384 -0.01523 0.08241 C -0.01549 0.08681 -0.01614 0.0912 -0.01666 0.0956 C -0.01757 0.10255 -0.01861 0.10949 -0.01966 0.11644 L -0.02109 0.12685 L -0.02395 0.14792 C -0.02447 0.15139 -0.02434 0.15532 -0.02552 0.15833 L -0.03138 0.17384 L -0.03437 0.18171 C -0.03528 0.18449 -0.03606 0.1875 -0.03723 0.18958 C -0.03867 0.19236 -0.04036 0.19444 -0.04166 0.19745 C -0.04388 0.20255 -0.04505 0.2088 -0.04752 0.21319 L -0.05638 0.22894 C -0.05781 0.23148 -0.05911 0.23472 -0.0608 0.23681 C -0.06367 0.24028 -0.06705 0.24259 -0.06966 0.24722 C -0.07109 0.24977 -0.07239 0.25278 -0.07408 0.25509 C -0.07682 0.2588 -0.08281 0.26551 -0.08281 0.26551 C -0.08385 0.26806 -0.08437 0.2713 -0.0858 0.27338 C -0.08697 0.275 -0.0888 0.27477 -0.09023 0.27593 C -0.10156 0.28611 -0.08789 0.27708 -0.09908 0.2838 C -0.11171 0.29884 -0.0957 0.28079 -0.10781 0.29167 C -0.1095 0.29306 -0.11067 0.29537 -0.11223 0.29676 C -0.11367 0.29815 -0.11536 0.29815 -0.11666 0.29954 C -0.11979 0.30255 -0.12213 0.30787 -0.12552 0.30995 C -0.13658 0.31644 -0.12291 0.30764 -0.13437 0.31782 C -0.13567 0.31898 -0.13723 0.31944 -0.1388 0.32037 L -0.14309 0.32569 " pathEditMode="relative" ptsTypes="AAAAAAAAAAAAAAAAAAAAAAAAAAA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0.00903 C -0.01185 0.06065 -0.00729 0.02315 -0.01354 0.0456 C -0.01432 0.04792 -0.01432 0.05093 -0.0151 0.05324 C -0.0168 0.0588 -0.02096 0.06898 -0.02096 0.06898 C -0.02396 0.09074 -0.02031 0.06921 -0.02539 0.08727 C -0.03099 0.10718 -0.02057 0.08032 -0.03125 0.10555 C -0.03177 0.10833 -0.03177 0.11134 -0.03268 0.11343 C -0.04323 0.1375 -0.03789 0.12245 -0.04596 0.13426 C -0.04752 0.1368 -0.04883 0.13981 -0.05039 0.14213 C -0.05521 0.14954 -0.05599 0.1493 -0.06068 0.15532 C -0.06263 0.15787 -0.06445 0.16088 -0.06653 0.16319 C -0.06836 0.16528 -0.07057 0.1662 -0.07239 0.16829 C -0.07448 0.1706 -0.0763 0.17361 -0.07825 0.17616 C -0.08541 0.18518 -0.07995 0.17778 -0.08854 0.18657 C -0.0901 0.18819 -0.09153 0.19028 -0.09297 0.1919 C -0.10273 0.20185 -0.09505 0.19352 -0.10325 0.19977 C -0.10534 0.20116 -0.10716 0.20347 -0.10924 0.20486 C -0.11068 0.20602 -0.11224 0.20625 -0.11367 0.20764 C -0.11523 0.20903 -0.1164 0.21157 -0.11797 0.21273 C -0.12083 0.21505 -0.12682 0.21805 -0.12682 0.21805 C -0.12825 0.21968 -0.12969 0.22176 -0.13125 0.22315 C -0.13333 0.225 -0.13971 0.22755 -0.14153 0.22847 C -0.14297 0.23009 -0.1444 0.23241 -0.14596 0.23356 C -0.14883 0.23588 -0.15182 0.23727 -0.15482 0.23889 L -0.16797 0.24676 C -0.1681 0.24676 -0.17682 0.25208 -0.17682 0.25208 C -0.18945 0.2669 -0.17357 0.24907 -0.18568 0.25972 C -0.18724 0.26111 -0.18854 0.26366 -0.1901 0.26505 C -0.19297 0.26736 -0.19596 0.26852 -0.19896 0.27037 L -0.21211 0.27801 L -0.21653 0.28079 L -0.22096 0.28333 L -0.22982 0.29375 C -0.23125 0.2956 -0.23255 0.29792 -0.23424 0.29907 L -0.23867 0.30162 C -0.2401 0.30347 -0.24166 0.30486 -0.2431 0.30694 C -0.24466 0.30926 -0.24739 0.31481 -0.24739 0.31481 " pathEditMode="relative" ptsTypes="AAAAAAAAAAAAAAAAAAAAAAAAAAAAAAAAAAA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0.01944 C -0.01471 0.02986 -0.01745 0.04097 -0.02161 0.05069 L -0.03034 0.07153 L -0.03477 0.08218 C -0.0375 0.0963 -0.03464 0.08518 -0.04219 0.10046 C -0.04375 0.1037 -0.04518 0.10741 -0.04661 0.11088 C -0.04753 0.11343 -0.04831 0.11643 -0.04948 0.11875 C -0.05326 0.12593 -0.05677 0.1338 -0.0612 0.13958 L -0.07305 0.15532 C -0.07956 0.17292 -0.07188 0.15555 -0.08034 0.16574 C -0.08503 0.1713 -0.08893 0.17847 -0.09362 0.18403 C -0.09505 0.18588 -0.09661 0.1875 -0.09805 0.18935 C -0.10195 0.19444 -0.10521 0.20185 -0.10977 0.20509 C -0.13021 0.21944 -0.10508 0.20023 -0.12305 0.21805 C -0.12539 0.22037 -0.128 0.2213 -0.13034 0.22338 C -0.1319 0.22477 -0.1332 0.22708 -0.13477 0.22847 C -0.13711 0.23055 -0.13971 0.23194 -0.14219 0.2338 C -0.14414 0.23542 -0.14609 0.23704 -0.14805 0.23889 C -0.14961 0.24051 -0.15078 0.24305 -0.15247 0.24421 C -0.1543 0.2456 -0.15638 0.24606 -0.15833 0.24676 C -0.15977 0.24861 -0.1612 0.25069 -0.16276 0.25208 C -0.17487 0.26296 -0.16563 0.25301 -0.17448 0.25995 C -0.1888 0.27083 -0.16979 0.25903 -0.19063 0.27292 C -0.20352 0.28148 -0.20143 0.28009 -0.21276 0.28333 C -0.22617 0.29143 -0.20495 0.27917 -0.22448 0.28866 C -0.22747 0.29005 -0.23034 0.29259 -0.23333 0.29398 C -0.23529 0.29468 -0.23724 0.2956 -0.23919 0.29653 C -0.24219 0.29815 -0.24505 0.3 -0.24805 0.30185 C -0.24948 0.30255 -0.25091 0.30393 -0.25247 0.3044 C -0.25482 0.30532 -0.25729 0.30602 -0.25977 0.30694 C -0.26172 0.30787 -0.26367 0.30903 -0.26563 0.30949 C -0.26901 0.31065 -0.27253 0.31111 -0.27591 0.31227 C -0.27839 0.31296 -0.28086 0.31389 -0.28333 0.31481 C -0.28529 0.31551 -0.28724 0.3169 -0.28919 0.31736 C -0.30807 0.32199 -0.3168 0.32292 -0.33477 0.32523 C -0.3388 0.32662 -0.34714 0.32986 -0.35091 0.33055 C -0.35286 0.33079 -0.35482 0.33055 -0.35677 0.33055 " pathEditMode="relative" ptsTypes="AAAAAAAAAAAAAAAAAAAAAAAAAAAAAAAAAAAAA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0.02662 C -0.03229 0.03218 -0.02175 0.03079 -0.05807 0.02662 C -0.09024 0.02292 -0.05612 0.02547 -0.07878 0.02084 C -0.08568 0.01945 -0.09271 0.01898 -0.09961 0.01806 C -0.10651 0.01598 -0.11042 0.01505 -0.11719 0.01227 C -0.11927 0.01158 -0.12136 0.01065 -0.12357 0.00949 C -0.12513 0.0088 -0.12669 0.00741 -0.12826 0.00672 C -0.13099 0.00556 -0.13359 0.0051 -0.13633 0.00394 C -0.13789 0.00301 -0.13945 0.00162 -0.14102 0.00093 C -0.14636 -0.00115 -0.15182 -0.00231 -0.15703 -0.00463 L -0.17617 -0.01319 C -0.17617 -0.01319 -0.18893 -0.01875 -0.18893 -0.01875 C -0.19349 -0.02037 -0.19883 -0.02199 -0.20326 -0.02453 C -0.20651 -0.02615 -0.20964 -0.02824 -0.21289 -0.03009 L -0.23685 -0.04444 L -0.24636 -0.05 C -0.25573 -0.05833 -0.25052 -0.0544 -0.26237 -0.06134 L -0.26719 -0.06412 C -0.28086 -0.08055 -0.26354 -0.06088 -0.27669 -0.07268 C -0.27839 -0.0743 -0.27969 -0.07708 -0.28151 -0.07847 C -0.28464 -0.08078 -0.29102 -0.08402 -0.29102 -0.08402 C -0.29271 -0.08588 -0.29414 -0.08819 -0.29583 -0.08981 C -0.30391 -0.09676 -0.30013 -0.08611 -0.31029 -0.10393 C -0.31185 -0.10671 -0.31354 -0.10926 -0.31497 -0.1125 C -0.31628 -0.11504 -0.3168 -0.11875 -0.31823 -0.12083 C -0.32109 -0.12546 -0.32461 -0.12847 -0.32774 -0.13217 L -0.34219 -0.1493 L -0.34688 -0.15486 L -0.35326 -0.17199 L -0.35651 -0.18055 L -0.36133 -0.20602 C -0.36185 -0.20879 -0.36198 -0.21203 -0.36289 -0.21458 L -0.36602 -0.22291 C -0.36992 -0.24328 -0.36745 -0.23495 -0.3724 -0.24861 C -0.37201 -0.25301 -0.37109 -0.26805 -0.36927 -0.27407 C -0.36745 -0.28009 -0.36654 -0.28889 -0.36289 -0.29097 L -0.35326 -0.29676 C -0.35091 -0.29953 -0.34701 -0.30509 -0.34375 -0.30509 C -0.33815 -0.30509 -0.33438 -0.30254 -0.32943 -0.29953 C -0.32734 -0.29699 -0.32162 -0.29282 -0.32305 -0.28541 C -0.32331 -0.28356 -0.32513 -0.28541 -0.32617 -0.28541 " pathEditMode="relative" ptsTypes="AAAAAAAAAAAAAAAAAAAAAAAAAAAAAAAAAAAAAAAAA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D6E1-704E-AE43-B4EF-7FA1E4AE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Data Collection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F5887A-ED53-FC41-B87C-111851DA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0" y="2967227"/>
            <a:ext cx="1733452" cy="1733452"/>
          </a:xfrm>
          <a:prstGeom prst="rect">
            <a:avLst/>
          </a:prstGeom>
        </p:spPr>
      </p:pic>
      <p:pic>
        <p:nvPicPr>
          <p:cNvPr id="17" name="Graphic 16" descr="Cycle with people">
            <a:extLst>
              <a:ext uri="{FF2B5EF4-FFF2-40B4-BE49-F238E27FC236}">
                <a16:creationId xmlns:a16="http://schemas.microsoft.com/office/drawing/2014/main" id="{4B14DEB1-EB43-6F4B-9901-A8C968106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6457" y="2285634"/>
            <a:ext cx="3096638" cy="30966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5F1E48-C43E-8C40-B50F-7F48B18636C6}"/>
              </a:ext>
            </a:extLst>
          </p:cNvPr>
          <p:cNvSpPr/>
          <p:nvPr/>
        </p:nvSpPr>
        <p:spPr>
          <a:xfrm>
            <a:off x="6911032" y="3372288"/>
            <a:ext cx="3656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428 Sources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035CD82-099E-3A42-83EC-20D2A9C095AD}"/>
              </a:ext>
            </a:extLst>
          </p:cNvPr>
          <p:cNvSpPr/>
          <p:nvPr/>
        </p:nvSpPr>
        <p:spPr>
          <a:xfrm>
            <a:off x="3015574" y="3603120"/>
            <a:ext cx="880883" cy="46166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Graphic 23" descr="Newspaper">
            <a:extLst>
              <a:ext uri="{FF2B5EF4-FFF2-40B4-BE49-F238E27FC236}">
                <a16:creationId xmlns:a16="http://schemas.microsoft.com/office/drawing/2014/main" id="{2BCE9110-5EC2-DC45-B21D-397FA9AB5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6411" y="2475587"/>
            <a:ext cx="2716730" cy="27167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E3268C1-7A9C-424F-95DF-0C3256CD7BD0}"/>
              </a:ext>
            </a:extLst>
          </p:cNvPr>
          <p:cNvSpPr/>
          <p:nvPr/>
        </p:nvSpPr>
        <p:spPr>
          <a:xfrm>
            <a:off x="6803141" y="3429000"/>
            <a:ext cx="4555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10,000 Articles</a:t>
            </a:r>
          </a:p>
        </p:txBody>
      </p:sp>
    </p:spTree>
    <p:extLst>
      <p:ext uri="{BB962C8B-B14F-4D97-AF65-F5344CB8AC3E}">
        <p14:creationId xmlns:p14="http://schemas.microsoft.com/office/powerpoint/2010/main" val="32378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2" grpId="0" animBg="1"/>
      <p:bldP spid="2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06BA68-20C4-454F-AF1C-DD031B1C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DC29350-1BB3-BF4C-9B3A-EE21538C6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711842"/>
              </p:ext>
            </p:extLst>
          </p:nvPr>
        </p:nvGraphicFramePr>
        <p:xfrm>
          <a:off x="1143001" y="1089498"/>
          <a:ext cx="7248187" cy="4679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A3F03D8B-5B4A-6243-AEE8-B3E3CC3D1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9182" y="1364624"/>
            <a:ext cx="1339849" cy="133984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813C90B8-13DF-BB42-AA7D-7679316AD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41072" y="2976581"/>
            <a:ext cx="1253516" cy="1253516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261979D-F023-9B48-B8CB-7B0B792F0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05515" y="4458056"/>
            <a:ext cx="1253516" cy="12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213</Words>
  <Application>Microsoft Macintosh PowerPoint</Application>
  <PresentationFormat>Widescreen</PresentationFormat>
  <Paragraphs>89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Edwardian Script ITC</vt:lpstr>
      <vt:lpstr>Tw Cen MT</vt:lpstr>
      <vt:lpstr>Circuit</vt:lpstr>
      <vt:lpstr>Disaster Situational Awareness: New Lights Technology </vt:lpstr>
      <vt:lpstr>Defining the Problem</vt:lpstr>
      <vt:lpstr>PowerPoint Presentation</vt:lpstr>
      <vt:lpstr>Data Scraping</vt:lpstr>
      <vt:lpstr>Data Scraping</vt:lpstr>
      <vt:lpstr>Data Collection </vt:lpstr>
      <vt:lpstr>Data Collection </vt:lpstr>
      <vt:lpstr>Data Collection </vt:lpstr>
      <vt:lpstr>Model Selection</vt:lpstr>
      <vt:lpstr>The Search Engine</vt:lpstr>
      <vt:lpstr>The Recommender system </vt:lpstr>
      <vt:lpstr>PowerPoint Presentation</vt:lpstr>
      <vt:lpstr>The Website </vt:lpstr>
      <vt:lpstr>Next Steps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Situational Awareness: New Lights Technology </dc:title>
  <dc:creator>Nathan Lee</dc:creator>
  <cp:lastModifiedBy>Nathan Lee</cp:lastModifiedBy>
  <cp:revision>19</cp:revision>
  <dcterms:created xsi:type="dcterms:W3CDTF">2019-11-08T05:19:16Z</dcterms:created>
  <dcterms:modified xsi:type="dcterms:W3CDTF">2019-11-08T18:04:42Z</dcterms:modified>
</cp:coreProperties>
</file>